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9" d="100"/>
          <a:sy n="129" d="100"/>
        </p:scale>
        <p:origin x="-154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6BCC-4801-4C20-941D-C3B9CA3F5D78}" type="datetimeFigureOut">
              <a:rPr lang="sl-SI" smtClean="0"/>
              <a:t>10.12.2020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2715-28E8-4DAE-A114-F9519B0232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41094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6BCC-4801-4C20-941D-C3B9CA3F5D78}" type="datetimeFigureOut">
              <a:rPr lang="sl-SI" smtClean="0"/>
              <a:t>10.12.2020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2715-28E8-4DAE-A114-F9519B0232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76735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6BCC-4801-4C20-941D-C3B9CA3F5D78}" type="datetimeFigureOut">
              <a:rPr lang="sl-SI" smtClean="0"/>
              <a:t>10.12.2020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2715-28E8-4DAE-A114-F9519B0232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53769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6BCC-4801-4C20-941D-C3B9CA3F5D78}" type="datetimeFigureOut">
              <a:rPr lang="sl-SI" smtClean="0"/>
              <a:t>10.12.2020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2715-28E8-4DAE-A114-F9519B0232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7070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6BCC-4801-4C20-941D-C3B9CA3F5D78}" type="datetimeFigureOut">
              <a:rPr lang="sl-SI" smtClean="0"/>
              <a:t>10.12.2020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2715-28E8-4DAE-A114-F9519B0232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60010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6BCC-4801-4C20-941D-C3B9CA3F5D78}" type="datetimeFigureOut">
              <a:rPr lang="sl-SI" smtClean="0"/>
              <a:t>10.12.2020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2715-28E8-4DAE-A114-F9519B0232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82076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6BCC-4801-4C20-941D-C3B9CA3F5D78}" type="datetimeFigureOut">
              <a:rPr lang="sl-SI" smtClean="0"/>
              <a:t>10.12.2020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2715-28E8-4DAE-A114-F9519B0232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49514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6BCC-4801-4C20-941D-C3B9CA3F5D78}" type="datetimeFigureOut">
              <a:rPr lang="sl-SI" smtClean="0"/>
              <a:t>10.12.2020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2715-28E8-4DAE-A114-F9519B0232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2040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6BCC-4801-4C20-941D-C3B9CA3F5D78}" type="datetimeFigureOut">
              <a:rPr lang="sl-SI" smtClean="0"/>
              <a:t>10.12.2020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2715-28E8-4DAE-A114-F9519B0232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68281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6BCC-4801-4C20-941D-C3B9CA3F5D78}" type="datetimeFigureOut">
              <a:rPr lang="sl-SI" smtClean="0"/>
              <a:t>10.12.2020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2715-28E8-4DAE-A114-F9519B0232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55017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F6BCC-4801-4C20-941D-C3B9CA3F5D78}" type="datetimeFigureOut">
              <a:rPr lang="sl-SI" smtClean="0"/>
              <a:t>10.12.2020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5C2715-28E8-4DAE-A114-F9519B0232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701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F6BCC-4801-4C20-941D-C3B9CA3F5D78}" type="datetimeFigureOut">
              <a:rPr lang="sl-SI" smtClean="0"/>
              <a:t>10.12.2020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5C2715-28E8-4DAE-A114-F9519B0232E8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1922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3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88639"/>
            <a:ext cx="2376615" cy="23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2636912"/>
            <a:ext cx="835292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4000" b="1" i="1" dirty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x</a:t>
            </a:r>
            <a:r>
              <a:rPr lang="sl-SI" sz="4000" b="1" i="1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yz. znanstveni seminar</a:t>
            </a:r>
          </a:p>
          <a:p>
            <a:pPr algn="ctr"/>
            <a:endParaRPr lang="sl-SI" sz="3200" b="1" i="1" dirty="0" smtClean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r>
              <a:rPr lang="sl-SI" sz="3600" b="1" i="1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Predavatelj</a:t>
            </a:r>
          </a:p>
          <a:p>
            <a:pPr algn="ctr"/>
            <a:endParaRPr lang="sl-SI" sz="3600" b="1" i="1" dirty="0" smtClean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r>
              <a:rPr lang="sl-SI" sz="3600" b="1" i="1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Naslov</a:t>
            </a:r>
          </a:p>
          <a:p>
            <a:pPr algn="ctr"/>
            <a:endParaRPr lang="sl-SI" sz="3600" b="1" i="1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  <a:p>
            <a:pPr algn="ctr"/>
            <a:r>
              <a:rPr lang="sl-SI" sz="2800" b="1" i="1" dirty="0" smtClean="0">
                <a:solidFill>
                  <a:schemeClr val="accent1">
                    <a:lumMod val="75000"/>
                  </a:schemeClr>
                </a:solidFill>
                <a:latin typeface="Garamond" panose="02020404030301010803" pitchFamily="18" charset="0"/>
              </a:rPr>
              <a:t>Laboratorij/Center</a:t>
            </a:r>
            <a:endParaRPr lang="sl-SI" sz="2800" b="1" i="1" dirty="0">
              <a:solidFill>
                <a:schemeClr val="accent1">
                  <a:lumMod val="7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854" y="188639"/>
            <a:ext cx="4661453" cy="2381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2967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Ibk MF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Prof. Dr. Marko Golicnik</dc:creator>
  <cp:lastModifiedBy>Prof. Dr. Marko Golicnik</cp:lastModifiedBy>
  <cp:revision>5</cp:revision>
  <dcterms:created xsi:type="dcterms:W3CDTF">2019-12-02T13:53:29Z</dcterms:created>
  <dcterms:modified xsi:type="dcterms:W3CDTF">2020-12-10T09:01:25Z</dcterms:modified>
</cp:coreProperties>
</file>