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EC190-265E-8867-0126-59980D29A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DEF7F-B3FD-F03A-3280-2876039D3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87A79-76E4-5DEE-C0C2-8AC3BD84E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9BDC-953B-47B1-B511-DBBEBFBC33C1}" type="datetimeFigureOut">
              <a:rPr lang="en-SI" smtClean="0"/>
              <a:t>11/04/2023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828CF-6DDA-80A3-C243-30CE10B4D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14111-A6C2-A1C9-F4BB-2F7B8016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18CF-3B5A-434C-853E-E6E1955BE31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80221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413C-D29B-2C92-E8FF-21679081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C1A7A-8DEE-F4FC-0C86-6A926D6B0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D6DF9-5299-DA10-03F0-A3F4E996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9BDC-953B-47B1-B511-DBBEBFBC33C1}" type="datetimeFigureOut">
              <a:rPr lang="en-SI" smtClean="0"/>
              <a:t>11/04/2023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177F5-DEC2-600A-F8F5-A2A62D5D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AE6FB-C141-5C11-6952-A8238FA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18CF-3B5A-434C-853E-E6E1955BE31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3211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065EF4-41B4-0984-E6A4-12507B265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5F6FF5-76AC-72E1-A4A8-601219865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5186E-34A8-F1D0-E52C-136F8B4B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9BDC-953B-47B1-B511-DBBEBFBC33C1}" type="datetimeFigureOut">
              <a:rPr lang="en-SI" smtClean="0"/>
              <a:t>11/04/2023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C56B9-BC45-1163-EC3E-0E05F70D2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9ED32-A5DD-D00A-D185-FA842A6CA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18CF-3B5A-434C-853E-E6E1955BE31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6712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AD6E4-3825-2EE2-1648-B2062949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49359-B9B9-BAC2-B5F5-3AFDBF5C4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E5DEC-8771-D5BF-42FC-E6C093901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9BDC-953B-47B1-B511-DBBEBFBC33C1}" type="datetimeFigureOut">
              <a:rPr lang="en-SI" smtClean="0"/>
              <a:t>11/04/2023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FFB86-1F3F-D123-3557-A9C8B266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C2EEA-F7F9-CC4E-E9E6-ED3FBE3B8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18CF-3B5A-434C-853E-E6E1955BE31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3353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FB78-9063-98D4-4378-3048F409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82703-D08B-7BEE-A39D-50476AA4D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8E7B-2151-14C4-DC1E-ADBA0B5D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9BDC-953B-47B1-B511-DBBEBFBC33C1}" type="datetimeFigureOut">
              <a:rPr lang="en-SI" smtClean="0"/>
              <a:t>11/04/2023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2DAFE-F6B7-3114-1A29-888D253DB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D12E1-C123-B28C-FC2B-5B81AA68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18CF-3B5A-434C-853E-E6E1955BE31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495720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AA7F3-8B3D-06AF-321F-51B30522E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27347-FAA1-A3A3-D6BE-8F8B77503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B7068-C29A-61E2-E80A-5D1A3E091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9CDD-6414-C183-3173-924BCE48D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9BDC-953B-47B1-B511-DBBEBFBC33C1}" type="datetimeFigureOut">
              <a:rPr lang="en-SI" smtClean="0"/>
              <a:t>11/04/2023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FD8ED-9235-7484-CDBF-4D9DF307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CA47D-7273-AAAB-A2F9-7FABF811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18CF-3B5A-434C-853E-E6E1955BE31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3599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07DA2-DA8D-A070-0FDF-983B6B79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B89B1-0C66-178E-2AFB-07B6967C5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CA650-AEA4-5361-F4A9-A36566F84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83A5E1-A8F1-74C9-6BFC-525595CC5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D3371-EBB9-F9D0-0F42-DB699B9C5C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3BDD4-E0F7-59F8-DBF7-8B86B5B30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9BDC-953B-47B1-B511-DBBEBFBC33C1}" type="datetimeFigureOut">
              <a:rPr lang="en-SI" smtClean="0"/>
              <a:t>11/04/2023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6A6E2-58A0-438B-2406-0D11E5B2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A45154-E226-BD74-DADC-9C268137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18CF-3B5A-434C-853E-E6E1955BE31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9894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E81E-B18B-ACEE-1574-29BF0F31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44E7D-A9CB-40DB-2339-227C681D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9BDC-953B-47B1-B511-DBBEBFBC33C1}" type="datetimeFigureOut">
              <a:rPr lang="en-SI" smtClean="0"/>
              <a:t>11/04/2023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868E8-0EAC-1C1A-07E8-43C80039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A2963-B3DA-6EA5-EF2D-B2B1AFC0A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18CF-3B5A-434C-853E-E6E1955BE31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5025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5608CC-B25E-70AC-535A-E1F8E07D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9BDC-953B-47B1-B511-DBBEBFBC33C1}" type="datetimeFigureOut">
              <a:rPr lang="en-SI" smtClean="0"/>
              <a:t>11/04/2023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DFB0D-E591-760F-54A6-8953ED86C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08857-F6BE-F48F-278B-F20280121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18CF-3B5A-434C-853E-E6E1955BE31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6965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4958D-3BF5-9B2B-7FB4-E55BD519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BB095-1552-7168-78E9-6332B41C6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7E446-4EFF-E76D-EE0F-69FE95898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36F35-4957-81DD-7817-EE4751C9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9BDC-953B-47B1-B511-DBBEBFBC33C1}" type="datetimeFigureOut">
              <a:rPr lang="en-SI" smtClean="0"/>
              <a:t>11/04/2023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74E2B-7C3C-F5EE-76D4-64F2FF51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AB6B1-D5E7-6F59-B66A-1A8AF90F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18CF-3B5A-434C-853E-E6E1955BE31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7584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5A4E2-7B67-0C4F-BA00-C1E49451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A53EE5-DC6A-E26D-FA6C-E2B64B1BE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5228A-8CF5-E8DD-4569-CE7FD40D8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F254C-F04E-7EB8-7830-1FF5A7739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9BDC-953B-47B1-B511-DBBEBFBC33C1}" type="datetimeFigureOut">
              <a:rPr lang="en-SI" smtClean="0"/>
              <a:t>11/04/2023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E6795-430C-7167-D9CC-445FCC8A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285CF-4884-7D9B-13DC-93A7C01CF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18CF-3B5A-434C-853E-E6E1955BE31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5038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EE005B-7A5D-2367-7AA1-BDD4FD3D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55826-E081-EA16-DD06-45F5A8FCE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244BF-437A-A6E0-05BA-C3145038C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59BDC-953B-47B1-B511-DBBEBFBC33C1}" type="datetimeFigureOut">
              <a:rPr lang="en-SI" smtClean="0"/>
              <a:t>11/04/2023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3FF5C-21D7-1012-BD4B-D65B32B94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A18F4-5F6D-7869-D2C2-C164DD2F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818CF-3B5A-434C-853E-E6E1955BE31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9307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emenca@mf.uni-lj.s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2DD7CF-8FA4-6DD0-6500-D71D37DE7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4" y="357393"/>
            <a:ext cx="1771429" cy="419048"/>
          </a:xfrm>
          <a:prstGeom prst="rect">
            <a:avLst/>
          </a:prstGeom>
        </p:spPr>
      </p:pic>
      <p:pic>
        <p:nvPicPr>
          <p:cNvPr id="7" name="STUDICODE Slovenian trailer">
            <a:hlinkClick r:id="" action="ppaction://media"/>
            <a:extLst>
              <a:ext uri="{FF2B5EF4-FFF2-40B4-BE49-F238E27FC236}">
                <a16:creationId xmlns:a16="http://schemas.microsoft.com/office/drawing/2014/main" id="{DB215AC1-CB23-F173-81CA-6B823B1307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5147" y="1164429"/>
            <a:ext cx="8051808" cy="452914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955AB25D-9630-92D9-BF02-066B12BCB05B}"/>
              </a:ext>
            </a:extLst>
          </p:cNvPr>
          <p:cNvSpPr txBox="1">
            <a:spLocks/>
          </p:cNvSpPr>
          <p:nvPr/>
        </p:nvSpPr>
        <p:spPr>
          <a:xfrm>
            <a:off x="2144242" y="357393"/>
            <a:ext cx="6999757" cy="517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>
                <a:latin typeface="Garamond" panose="02020404030301010803" pitchFamily="18" charset="0"/>
              </a:rPr>
              <a:t>spletni tečaj o demenci</a:t>
            </a:r>
            <a:endParaRPr lang="en-SI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1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E1D7D1-2A4A-0688-B4D2-897AE9CB37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242" y="357393"/>
            <a:ext cx="6999757" cy="517678"/>
          </a:xfrm>
        </p:spPr>
        <p:txBody>
          <a:bodyPr/>
          <a:lstStyle/>
          <a:p>
            <a:pPr algn="l"/>
            <a:r>
              <a:rPr lang="en-GB" b="1" dirty="0" err="1">
                <a:latin typeface="Garamond" panose="02020404030301010803" pitchFamily="18" charset="0"/>
              </a:rPr>
              <a:t>spletni</a:t>
            </a:r>
            <a:r>
              <a:rPr lang="en-GB" b="1" dirty="0">
                <a:latin typeface="Garamond" panose="02020404030301010803" pitchFamily="18" charset="0"/>
              </a:rPr>
              <a:t> </a:t>
            </a:r>
            <a:r>
              <a:rPr lang="en-GB" b="1" dirty="0" err="1">
                <a:latin typeface="Garamond" panose="02020404030301010803" pitchFamily="18" charset="0"/>
              </a:rPr>
              <a:t>tečaj</a:t>
            </a:r>
            <a:r>
              <a:rPr lang="en-GB" b="1" dirty="0">
                <a:latin typeface="Garamond" panose="02020404030301010803" pitchFamily="18" charset="0"/>
              </a:rPr>
              <a:t> o </a:t>
            </a:r>
            <a:r>
              <a:rPr lang="en-GB" b="1" dirty="0" err="1">
                <a:latin typeface="Garamond" panose="02020404030301010803" pitchFamily="18" charset="0"/>
              </a:rPr>
              <a:t>demenci</a:t>
            </a:r>
            <a:endParaRPr lang="en-SI" b="1" dirty="0"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D7CF-8FA4-6DD0-6500-D71D37DE7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4" y="357393"/>
            <a:ext cx="1771429" cy="419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491078-32D2-4059-983E-5669B92472F2}"/>
              </a:ext>
            </a:extLst>
          </p:cNvPr>
          <p:cNvSpPr txBox="1"/>
          <p:nvPr/>
        </p:nvSpPr>
        <p:spPr>
          <a:xfrm>
            <a:off x="914400" y="1391930"/>
            <a:ext cx="9708776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b="1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Trajanje</a:t>
            </a:r>
            <a:r>
              <a:rPr lang="sl-SI" sz="2000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: 90 minut </a:t>
            </a:r>
            <a:br>
              <a:rPr lang="sl-SI" sz="2000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</a:br>
            <a:r>
              <a:rPr lang="sl-SI" sz="2000" b="1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Potrdilo</a:t>
            </a:r>
            <a:r>
              <a:rPr lang="sl-SI" sz="2000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: Po opravljenem testu na koncu tečaja lahko pridobite potrdilo o udeležbi 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l-SI" sz="2000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 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l-SI" sz="2000" b="1" dirty="0" err="1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Studicode</a:t>
            </a:r>
            <a:r>
              <a:rPr lang="sl-SI" sz="2000" b="1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 spletni tečaj o demenci pokriva naslednje teme:</a:t>
            </a:r>
            <a:endParaRPr lang="en-SI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buFont typeface="Symbol" panose="05050102010706020507" pitchFamily="18" charset="2"/>
              <a:buChar char=""/>
            </a:pPr>
            <a:r>
              <a:rPr lang="sl-SI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Razsežnosti demence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buFont typeface="Symbol" panose="05050102010706020507" pitchFamily="18" charset="2"/>
              <a:buChar char=""/>
            </a:pPr>
            <a:r>
              <a:rPr lang="sl-SI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Vpliv demence na posameznika, njegove svojce in oskrbovalce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buFont typeface="Symbol" panose="05050102010706020507" pitchFamily="18" charset="2"/>
              <a:buChar char=""/>
            </a:pPr>
            <a:r>
              <a:rPr lang="sl-SI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Vzroki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buFont typeface="Symbol" panose="05050102010706020507" pitchFamily="18" charset="2"/>
              <a:buChar char=""/>
            </a:pPr>
            <a:r>
              <a:rPr lang="sl-SI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Diagnoza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buFont typeface="Symbol" panose="05050102010706020507" pitchFamily="18" charset="2"/>
              <a:buChar char=""/>
            </a:pPr>
            <a:r>
              <a:rPr lang="sl-SI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Komunikacija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buFont typeface="Symbol" panose="05050102010706020507" pitchFamily="18" charset="2"/>
              <a:buChar char=""/>
            </a:pPr>
            <a:r>
              <a:rPr lang="sl-SI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Zdravljenje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buFont typeface="Symbol" panose="05050102010706020507" pitchFamily="18" charset="2"/>
              <a:buChar char=""/>
            </a:pPr>
            <a:r>
              <a:rPr lang="sl-SI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Podporne ustanove in storitve 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l-SI" sz="2000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 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l-SI" sz="2000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Prijava v spletni tečaj poteka s prijavnim sporočilom na </a:t>
            </a:r>
            <a:r>
              <a:rPr lang="sl-SI" sz="2400" b="1" u="sng" dirty="0">
                <a:solidFill>
                  <a:srgbClr val="0563C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hlinkClick r:id="rId3"/>
              </a:rPr>
              <a:t>demenca@mf.uni-lj.si</a:t>
            </a:r>
            <a:r>
              <a:rPr lang="sl-SI" sz="2400" b="1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 </a:t>
            </a:r>
            <a:endParaRPr lang="en-GB" sz="2000" b="1" dirty="0">
              <a:effectLst/>
              <a:latin typeface="Garamond" panose="02020404030301010803" pitchFamily="18" charset="0"/>
              <a:ea typeface="Calibri" panose="020F0502020204030204" pitchFamily="34" charset="0"/>
            </a:endParaRPr>
          </a:p>
          <a:p>
            <a:r>
              <a:rPr lang="sl-SI" sz="2000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Po prejemu sporočila bomo aktivirali vaš račun in vam poslali vhodne podatke. </a:t>
            </a:r>
            <a:endParaRPr lang="en-SI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974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85</Words>
  <Application>Microsoft Office PowerPoint</Application>
  <PresentationFormat>Widescreen</PresentationFormat>
  <Paragraphs>15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Garamond</vt:lpstr>
      <vt:lpstr>Symbol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Stukelj</dc:creator>
  <cp:lastModifiedBy>Tina Stukelj</cp:lastModifiedBy>
  <cp:revision>3</cp:revision>
  <dcterms:created xsi:type="dcterms:W3CDTF">2023-04-11T11:04:15Z</dcterms:created>
  <dcterms:modified xsi:type="dcterms:W3CDTF">2023-04-11T11:10:49Z</dcterms:modified>
</cp:coreProperties>
</file>