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63" r:id="rId2"/>
    <p:sldId id="270" r:id="rId3"/>
    <p:sldId id="305" r:id="rId4"/>
    <p:sldId id="271" r:id="rId5"/>
    <p:sldId id="272" r:id="rId6"/>
    <p:sldId id="298" r:id="rId7"/>
    <p:sldId id="269" r:id="rId8"/>
    <p:sldId id="266" r:id="rId9"/>
    <p:sldId id="287" r:id="rId10"/>
    <p:sldId id="279" r:id="rId11"/>
    <p:sldId id="280" r:id="rId12"/>
    <p:sldId id="282" r:id="rId13"/>
    <p:sldId id="283" r:id="rId14"/>
    <p:sldId id="284" r:id="rId15"/>
    <p:sldId id="285" r:id="rId16"/>
    <p:sldId id="286" r:id="rId17"/>
    <p:sldId id="301" r:id="rId18"/>
    <p:sldId id="302" r:id="rId19"/>
    <p:sldId id="303" r:id="rId20"/>
    <p:sldId id="289" r:id="rId21"/>
    <p:sldId id="290" r:id="rId22"/>
    <p:sldId id="297" r:id="rId23"/>
    <p:sldId id="292" r:id="rId24"/>
    <p:sldId id="299" r:id="rId25"/>
    <p:sldId id="300" r:id="rId26"/>
    <p:sldId id="293" r:id="rId2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8D5985-B168-4245-B747-5BE3DC917608}" v="25" dt="2024-11-07T11:46:16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62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vc Jonan, Sara" userId="96645aa7-ee3e-4c4b-b7fe-4bcff5f157fb" providerId="ADAL" clId="{DD8D5985-B168-4245-B747-5BE3DC917608}"/>
    <pc:docChg chg="undo redo custSel modSld">
      <pc:chgData name="Bevc Jonan, Sara" userId="96645aa7-ee3e-4c4b-b7fe-4bcff5f157fb" providerId="ADAL" clId="{DD8D5985-B168-4245-B747-5BE3DC917608}" dt="2024-11-07T11:54:51.550" v="908" actId="14100"/>
      <pc:docMkLst>
        <pc:docMk/>
      </pc:docMkLst>
      <pc:sldChg chg="addSp delSp modSp mod">
        <pc:chgData name="Bevc Jonan, Sara" userId="96645aa7-ee3e-4c4b-b7fe-4bcff5f157fb" providerId="ADAL" clId="{DD8D5985-B168-4245-B747-5BE3DC917608}" dt="2024-11-07T10:53:15.071" v="57" actId="1076"/>
        <pc:sldMkLst>
          <pc:docMk/>
          <pc:sldMk cId="3874978856" sldId="263"/>
        </pc:sldMkLst>
        <pc:spChg chg="mod">
          <ac:chgData name="Bevc Jonan, Sara" userId="96645aa7-ee3e-4c4b-b7fe-4bcff5f157fb" providerId="ADAL" clId="{DD8D5985-B168-4245-B747-5BE3DC917608}" dt="2024-11-07T10:53:03.504" v="55" actId="14100"/>
          <ac:spMkLst>
            <pc:docMk/>
            <pc:sldMk cId="3874978856" sldId="263"/>
            <ac:spMk id="3" creationId="{00000000-0000-0000-0000-000000000000}"/>
          </ac:spMkLst>
        </pc:spChg>
        <pc:picChg chg="del">
          <ac:chgData name="Bevc Jonan, Sara" userId="96645aa7-ee3e-4c4b-b7fe-4bcff5f157fb" providerId="ADAL" clId="{DD8D5985-B168-4245-B747-5BE3DC917608}" dt="2024-11-07T10:52:42.098" v="52" actId="478"/>
          <ac:picMkLst>
            <pc:docMk/>
            <pc:sldMk cId="3874978856" sldId="263"/>
            <ac:picMk id="2" creationId="{00000000-0000-0000-0000-000000000000}"/>
          </ac:picMkLst>
        </pc:picChg>
        <pc:picChg chg="add mod">
          <ac:chgData name="Bevc Jonan, Sara" userId="96645aa7-ee3e-4c4b-b7fe-4bcff5f157fb" providerId="ADAL" clId="{DD8D5985-B168-4245-B747-5BE3DC917608}" dt="2024-11-07T10:53:15.071" v="57" actId="1076"/>
          <ac:picMkLst>
            <pc:docMk/>
            <pc:sldMk cId="3874978856" sldId="263"/>
            <ac:picMk id="4" creationId="{0C18148C-8B6F-06F9-32C4-79C30809CC50}"/>
          </ac:picMkLst>
        </pc:picChg>
      </pc:sldChg>
      <pc:sldChg chg="addSp delSp modSp mod">
        <pc:chgData name="Bevc Jonan, Sara" userId="96645aa7-ee3e-4c4b-b7fe-4bcff5f157fb" providerId="ADAL" clId="{DD8D5985-B168-4245-B747-5BE3DC917608}" dt="2024-11-07T11:51:36.691" v="863" actId="20577"/>
        <pc:sldMkLst>
          <pc:docMk/>
          <pc:sldMk cId="2290643377" sldId="266"/>
        </pc:sldMkLst>
        <pc:spChg chg="mod">
          <ac:chgData name="Bevc Jonan, Sara" userId="96645aa7-ee3e-4c4b-b7fe-4bcff5f157fb" providerId="ADAL" clId="{DD8D5985-B168-4245-B747-5BE3DC917608}" dt="2024-11-07T11:50:35.419" v="797" actId="14100"/>
          <ac:spMkLst>
            <pc:docMk/>
            <pc:sldMk cId="2290643377" sldId="266"/>
            <ac:spMk id="3" creationId="{00000000-0000-0000-0000-000000000000}"/>
          </ac:spMkLst>
        </pc:spChg>
        <pc:spChg chg="mod">
          <ac:chgData name="Bevc Jonan, Sara" userId="96645aa7-ee3e-4c4b-b7fe-4bcff5f157fb" providerId="ADAL" clId="{DD8D5985-B168-4245-B747-5BE3DC917608}" dt="2024-11-07T11:51:36.691" v="863" actId="20577"/>
          <ac:spMkLst>
            <pc:docMk/>
            <pc:sldMk cId="2290643377" sldId="266"/>
            <ac:spMk id="4" creationId="{00000000-0000-0000-0000-000000000000}"/>
          </ac:spMkLst>
        </pc:spChg>
        <pc:spChg chg="mod">
          <ac:chgData name="Bevc Jonan, Sara" userId="96645aa7-ee3e-4c4b-b7fe-4bcff5f157fb" providerId="ADAL" clId="{DD8D5985-B168-4245-B747-5BE3DC917608}" dt="2024-11-07T11:08:57.105" v="403" actId="14100"/>
          <ac:spMkLst>
            <pc:docMk/>
            <pc:sldMk cId="2290643377" sldId="266"/>
            <ac:spMk id="6" creationId="{00000000-0000-0000-0000-000000000000}"/>
          </ac:spMkLst>
        </pc:spChg>
        <pc:spChg chg="mod">
          <ac:chgData name="Bevc Jonan, Sara" userId="96645aa7-ee3e-4c4b-b7fe-4bcff5f157fb" providerId="ADAL" clId="{DD8D5985-B168-4245-B747-5BE3DC917608}" dt="2024-11-07T11:49:32.623" v="782" actId="6549"/>
          <ac:spMkLst>
            <pc:docMk/>
            <pc:sldMk cId="2290643377" sldId="266"/>
            <ac:spMk id="7" creationId="{00000000-0000-0000-0000-000000000000}"/>
          </ac:spMkLst>
        </pc:spChg>
        <pc:picChg chg="del">
          <ac:chgData name="Bevc Jonan, Sara" userId="96645aa7-ee3e-4c4b-b7fe-4bcff5f157fb" providerId="ADAL" clId="{DD8D5985-B168-4245-B747-5BE3DC917608}" dt="2024-11-07T11:03:08.494" v="282" actId="478"/>
          <ac:picMkLst>
            <pc:docMk/>
            <pc:sldMk cId="2290643377" sldId="266"/>
            <ac:picMk id="2" creationId="{00000000-0000-0000-0000-000000000000}"/>
          </ac:picMkLst>
        </pc:picChg>
        <pc:picChg chg="add mod">
          <ac:chgData name="Bevc Jonan, Sara" userId="96645aa7-ee3e-4c4b-b7fe-4bcff5f157fb" providerId="ADAL" clId="{DD8D5985-B168-4245-B747-5BE3DC917608}" dt="2024-11-07T11:09:17.936" v="407" actId="1076"/>
          <ac:picMkLst>
            <pc:docMk/>
            <pc:sldMk cId="2290643377" sldId="266"/>
            <ac:picMk id="8" creationId="{B320E9A0-6F89-9A2B-E58E-004FC50473E2}"/>
          </ac:picMkLst>
        </pc:picChg>
      </pc:sldChg>
      <pc:sldChg chg="addSp modSp mod setBg">
        <pc:chgData name="Bevc Jonan, Sara" userId="96645aa7-ee3e-4c4b-b7fe-4bcff5f157fb" providerId="ADAL" clId="{DD8D5985-B168-4245-B747-5BE3DC917608}" dt="2024-11-07T11:47:10.258" v="768" actId="255"/>
        <pc:sldMkLst>
          <pc:docMk/>
          <pc:sldMk cId="771892243" sldId="269"/>
        </pc:sldMkLst>
        <pc:spChg chg="mod">
          <ac:chgData name="Bevc Jonan, Sara" userId="96645aa7-ee3e-4c4b-b7fe-4bcff5f157fb" providerId="ADAL" clId="{DD8D5985-B168-4245-B747-5BE3DC917608}" dt="2024-11-07T11:08:31.555" v="362" actId="20577"/>
          <ac:spMkLst>
            <pc:docMk/>
            <pc:sldMk cId="771892243" sldId="269"/>
            <ac:spMk id="2" creationId="{00000000-0000-0000-0000-000000000000}"/>
          </ac:spMkLst>
        </pc:spChg>
        <pc:spChg chg="mod">
          <ac:chgData name="Bevc Jonan, Sara" userId="96645aa7-ee3e-4c4b-b7fe-4bcff5f157fb" providerId="ADAL" clId="{DD8D5985-B168-4245-B747-5BE3DC917608}" dt="2024-11-07T11:47:10.258" v="768" actId="255"/>
          <ac:spMkLst>
            <pc:docMk/>
            <pc:sldMk cId="771892243" sldId="269"/>
            <ac:spMk id="3" creationId="{00000000-0000-0000-0000-000000000000}"/>
          </ac:spMkLst>
        </pc:spChg>
        <pc:spChg chg="add">
          <ac:chgData name="Bevc Jonan, Sara" userId="96645aa7-ee3e-4c4b-b7fe-4bcff5f157fb" providerId="ADAL" clId="{DD8D5985-B168-4245-B747-5BE3DC917608}" dt="2024-11-07T11:03:18.689" v="284" actId="26606"/>
          <ac:spMkLst>
            <pc:docMk/>
            <pc:sldMk cId="771892243" sldId="269"/>
            <ac:spMk id="8" creationId="{C9A36457-A5F4-4103-A443-02581C09185B}"/>
          </ac:spMkLst>
        </pc:spChg>
        <pc:spChg chg="add">
          <ac:chgData name="Bevc Jonan, Sara" userId="96645aa7-ee3e-4c4b-b7fe-4bcff5f157fb" providerId="ADAL" clId="{DD8D5985-B168-4245-B747-5BE3DC917608}" dt="2024-11-07T11:03:18.689" v="284" actId="26606"/>
          <ac:spMkLst>
            <pc:docMk/>
            <pc:sldMk cId="771892243" sldId="269"/>
            <ac:spMk id="10" creationId="{DC5FB7E8-B636-40FA-BE8D-48145C0F5C57}"/>
          </ac:spMkLst>
        </pc:spChg>
        <pc:spChg chg="add">
          <ac:chgData name="Bevc Jonan, Sara" userId="96645aa7-ee3e-4c4b-b7fe-4bcff5f157fb" providerId="ADAL" clId="{DD8D5985-B168-4245-B747-5BE3DC917608}" dt="2024-11-07T11:03:18.689" v="284" actId="26606"/>
          <ac:spMkLst>
            <pc:docMk/>
            <pc:sldMk cId="771892243" sldId="269"/>
            <ac:spMk id="12" creationId="{142DCE2C-2863-46FA-9BE7-24365A24D9BA}"/>
          </ac:spMkLst>
        </pc:spChg>
      </pc:sldChg>
      <pc:sldChg chg="addSp delSp modSp mod setBg">
        <pc:chgData name="Bevc Jonan, Sara" userId="96645aa7-ee3e-4c4b-b7fe-4bcff5f157fb" providerId="ADAL" clId="{DD8D5985-B168-4245-B747-5BE3DC917608}" dt="2024-11-07T11:45:04.888" v="751" actId="14100"/>
        <pc:sldMkLst>
          <pc:docMk/>
          <pc:sldMk cId="50463421" sldId="270"/>
        </pc:sldMkLst>
        <pc:spChg chg="mod">
          <ac:chgData name="Bevc Jonan, Sara" userId="96645aa7-ee3e-4c4b-b7fe-4bcff5f157fb" providerId="ADAL" clId="{DD8D5985-B168-4245-B747-5BE3DC917608}" dt="2024-11-07T11:01:47.249" v="271" actId="26606"/>
          <ac:spMkLst>
            <pc:docMk/>
            <pc:sldMk cId="50463421" sldId="270"/>
            <ac:spMk id="2" creationId="{00000000-0000-0000-0000-000000000000}"/>
          </ac:spMkLst>
        </pc:spChg>
        <pc:spChg chg="mod">
          <ac:chgData name="Bevc Jonan, Sara" userId="96645aa7-ee3e-4c4b-b7fe-4bcff5f157fb" providerId="ADAL" clId="{DD8D5985-B168-4245-B747-5BE3DC917608}" dt="2024-11-07T11:45:04.888" v="751" actId="14100"/>
          <ac:spMkLst>
            <pc:docMk/>
            <pc:sldMk cId="50463421" sldId="270"/>
            <ac:spMk id="3" creationId="{00000000-0000-0000-0000-000000000000}"/>
          </ac:spMkLst>
        </pc:spChg>
        <pc:spChg chg="add">
          <ac:chgData name="Bevc Jonan, Sara" userId="96645aa7-ee3e-4c4b-b7fe-4bcff5f157fb" providerId="ADAL" clId="{DD8D5985-B168-4245-B747-5BE3DC917608}" dt="2024-11-07T11:01:47.249" v="271" actId="26606"/>
          <ac:spMkLst>
            <pc:docMk/>
            <pc:sldMk cId="50463421" sldId="270"/>
            <ac:spMk id="5" creationId="{C9A36457-A5F4-4103-A443-02581C09185B}"/>
          </ac:spMkLst>
        </pc:spChg>
        <pc:spChg chg="add">
          <ac:chgData name="Bevc Jonan, Sara" userId="96645aa7-ee3e-4c4b-b7fe-4bcff5f157fb" providerId="ADAL" clId="{DD8D5985-B168-4245-B747-5BE3DC917608}" dt="2024-11-07T11:01:47.249" v="271" actId="26606"/>
          <ac:spMkLst>
            <pc:docMk/>
            <pc:sldMk cId="50463421" sldId="270"/>
            <ac:spMk id="6" creationId="{DC5FB7E8-B636-40FA-BE8D-48145C0F5C57}"/>
          </ac:spMkLst>
        </pc:spChg>
        <pc:spChg chg="add">
          <ac:chgData name="Bevc Jonan, Sara" userId="96645aa7-ee3e-4c4b-b7fe-4bcff5f157fb" providerId="ADAL" clId="{DD8D5985-B168-4245-B747-5BE3DC917608}" dt="2024-11-07T11:01:47.249" v="271" actId="26606"/>
          <ac:spMkLst>
            <pc:docMk/>
            <pc:sldMk cId="50463421" sldId="270"/>
            <ac:spMk id="7" creationId="{142DCE2C-2863-46FA-9BE7-24365A24D9BA}"/>
          </ac:spMkLst>
        </pc:spChg>
        <pc:spChg chg="add del">
          <ac:chgData name="Bevc Jonan, Sara" userId="96645aa7-ee3e-4c4b-b7fe-4bcff5f157fb" providerId="ADAL" clId="{DD8D5985-B168-4245-B747-5BE3DC917608}" dt="2024-11-07T11:01:45.054" v="270" actId="26606"/>
          <ac:spMkLst>
            <pc:docMk/>
            <pc:sldMk cId="50463421" sldId="270"/>
            <ac:spMk id="8" creationId="{C9A36457-A5F4-4103-A443-02581C09185B}"/>
          </ac:spMkLst>
        </pc:spChg>
        <pc:spChg chg="add del">
          <ac:chgData name="Bevc Jonan, Sara" userId="96645aa7-ee3e-4c4b-b7fe-4bcff5f157fb" providerId="ADAL" clId="{DD8D5985-B168-4245-B747-5BE3DC917608}" dt="2024-11-07T11:01:45.054" v="270" actId="26606"/>
          <ac:spMkLst>
            <pc:docMk/>
            <pc:sldMk cId="50463421" sldId="270"/>
            <ac:spMk id="10" creationId="{DC5FB7E8-B636-40FA-BE8D-48145C0F5C57}"/>
          </ac:spMkLst>
        </pc:spChg>
        <pc:spChg chg="add del">
          <ac:chgData name="Bevc Jonan, Sara" userId="96645aa7-ee3e-4c4b-b7fe-4bcff5f157fb" providerId="ADAL" clId="{DD8D5985-B168-4245-B747-5BE3DC917608}" dt="2024-11-07T11:01:45.054" v="270" actId="26606"/>
          <ac:spMkLst>
            <pc:docMk/>
            <pc:sldMk cId="50463421" sldId="270"/>
            <ac:spMk id="12" creationId="{142DCE2C-2863-46FA-9BE7-24365A24D9BA}"/>
          </ac:spMkLst>
        </pc:spChg>
      </pc:sldChg>
      <pc:sldChg chg="addSp modSp mod setBg">
        <pc:chgData name="Bevc Jonan, Sara" userId="96645aa7-ee3e-4c4b-b7fe-4bcff5f157fb" providerId="ADAL" clId="{DD8D5985-B168-4245-B747-5BE3DC917608}" dt="2024-11-07T11:44:54.327" v="749" actId="27636"/>
        <pc:sldMkLst>
          <pc:docMk/>
          <pc:sldMk cId="1970237316" sldId="271"/>
        </pc:sldMkLst>
        <pc:spChg chg="mod">
          <ac:chgData name="Bevc Jonan, Sara" userId="96645aa7-ee3e-4c4b-b7fe-4bcff5f157fb" providerId="ADAL" clId="{DD8D5985-B168-4245-B747-5BE3DC917608}" dt="2024-11-07T11:44:54.327" v="749" actId="27636"/>
          <ac:spMkLst>
            <pc:docMk/>
            <pc:sldMk cId="1970237316" sldId="271"/>
            <ac:spMk id="2" creationId="{00000000-0000-0000-0000-000000000000}"/>
          </ac:spMkLst>
        </pc:spChg>
        <pc:spChg chg="mod">
          <ac:chgData name="Bevc Jonan, Sara" userId="96645aa7-ee3e-4c4b-b7fe-4bcff5f157fb" providerId="ADAL" clId="{DD8D5985-B168-4245-B747-5BE3DC917608}" dt="2024-11-07T11:44:41.380" v="747" actId="255"/>
          <ac:spMkLst>
            <pc:docMk/>
            <pc:sldMk cId="1970237316" sldId="271"/>
            <ac:spMk id="3" creationId="{00000000-0000-0000-0000-000000000000}"/>
          </ac:spMkLst>
        </pc:spChg>
        <pc:spChg chg="add">
          <ac:chgData name="Bevc Jonan, Sara" userId="96645aa7-ee3e-4c4b-b7fe-4bcff5f157fb" providerId="ADAL" clId="{DD8D5985-B168-4245-B747-5BE3DC917608}" dt="2024-11-07T11:02:43.685" v="278" actId="26606"/>
          <ac:spMkLst>
            <pc:docMk/>
            <pc:sldMk cId="1970237316" sldId="271"/>
            <ac:spMk id="8" creationId="{C9A36457-A5F4-4103-A443-02581C09185B}"/>
          </ac:spMkLst>
        </pc:spChg>
        <pc:spChg chg="add">
          <ac:chgData name="Bevc Jonan, Sara" userId="96645aa7-ee3e-4c4b-b7fe-4bcff5f157fb" providerId="ADAL" clId="{DD8D5985-B168-4245-B747-5BE3DC917608}" dt="2024-11-07T11:02:43.685" v="278" actId="26606"/>
          <ac:spMkLst>
            <pc:docMk/>
            <pc:sldMk cId="1970237316" sldId="271"/>
            <ac:spMk id="10" creationId="{DC5FB7E8-B636-40FA-BE8D-48145C0F5C57}"/>
          </ac:spMkLst>
        </pc:spChg>
        <pc:spChg chg="add">
          <ac:chgData name="Bevc Jonan, Sara" userId="96645aa7-ee3e-4c4b-b7fe-4bcff5f157fb" providerId="ADAL" clId="{DD8D5985-B168-4245-B747-5BE3DC917608}" dt="2024-11-07T11:02:43.685" v="278" actId="26606"/>
          <ac:spMkLst>
            <pc:docMk/>
            <pc:sldMk cId="1970237316" sldId="271"/>
            <ac:spMk id="12" creationId="{142DCE2C-2863-46FA-9BE7-24365A24D9BA}"/>
          </ac:spMkLst>
        </pc:spChg>
      </pc:sldChg>
      <pc:sldChg chg="addSp modSp mod setBg">
        <pc:chgData name="Bevc Jonan, Sara" userId="96645aa7-ee3e-4c4b-b7fe-4bcff5f157fb" providerId="ADAL" clId="{DD8D5985-B168-4245-B747-5BE3DC917608}" dt="2024-11-07T11:46:34.462" v="762" actId="27636"/>
        <pc:sldMkLst>
          <pc:docMk/>
          <pc:sldMk cId="818448915" sldId="272"/>
        </pc:sldMkLst>
        <pc:spChg chg="mod">
          <ac:chgData name="Bevc Jonan, Sara" userId="96645aa7-ee3e-4c4b-b7fe-4bcff5f157fb" providerId="ADAL" clId="{DD8D5985-B168-4245-B747-5BE3DC917608}" dt="2024-11-07T11:02:53.914" v="279" actId="26606"/>
          <ac:spMkLst>
            <pc:docMk/>
            <pc:sldMk cId="818448915" sldId="272"/>
            <ac:spMk id="2" creationId="{00000000-0000-0000-0000-000000000000}"/>
          </ac:spMkLst>
        </pc:spChg>
        <pc:spChg chg="mod">
          <ac:chgData name="Bevc Jonan, Sara" userId="96645aa7-ee3e-4c4b-b7fe-4bcff5f157fb" providerId="ADAL" clId="{DD8D5985-B168-4245-B747-5BE3DC917608}" dt="2024-11-07T11:46:34.462" v="762" actId="27636"/>
          <ac:spMkLst>
            <pc:docMk/>
            <pc:sldMk cId="818448915" sldId="272"/>
            <ac:spMk id="3" creationId="{00000000-0000-0000-0000-000000000000}"/>
          </ac:spMkLst>
        </pc:spChg>
        <pc:spChg chg="add">
          <ac:chgData name="Bevc Jonan, Sara" userId="96645aa7-ee3e-4c4b-b7fe-4bcff5f157fb" providerId="ADAL" clId="{DD8D5985-B168-4245-B747-5BE3DC917608}" dt="2024-11-07T11:02:53.914" v="279" actId="26606"/>
          <ac:spMkLst>
            <pc:docMk/>
            <pc:sldMk cId="818448915" sldId="272"/>
            <ac:spMk id="8" creationId="{C9A36457-A5F4-4103-A443-02581C09185B}"/>
          </ac:spMkLst>
        </pc:spChg>
        <pc:spChg chg="add">
          <ac:chgData name="Bevc Jonan, Sara" userId="96645aa7-ee3e-4c4b-b7fe-4bcff5f157fb" providerId="ADAL" clId="{DD8D5985-B168-4245-B747-5BE3DC917608}" dt="2024-11-07T11:02:53.914" v="279" actId="26606"/>
          <ac:spMkLst>
            <pc:docMk/>
            <pc:sldMk cId="818448915" sldId="272"/>
            <ac:spMk id="10" creationId="{DC5FB7E8-B636-40FA-BE8D-48145C0F5C57}"/>
          </ac:spMkLst>
        </pc:spChg>
        <pc:spChg chg="add">
          <ac:chgData name="Bevc Jonan, Sara" userId="96645aa7-ee3e-4c4b-b7fe-4bcff5f157fb" providerId="ADAL" clId="{DD8D5985-B168-4245-B747-5BE3DC917608}" dt="2024-11-07T11:02:53.914" v="279" actId="26606"/>
          <ac:spMkLst>
            <pc:docMk/>
            <pc:sldMk cId="818448915" sldId="272"/>
            <ac:spMk id="12" creationId="{142DCE2C-2863-46FA-9BE7-24365A24D9BA}"/>
          </ac:spMkLst>
        </pc:spChg>
      </pc:sldChg>
      <pc:sldChg chg="addSp modSp mod setBg">
        <pc:chgData name="Bevc Jonan, Sara" userId="96645aa7-ee3e-4c4b-b7fe-4bcff5f157fb" providerId="ADAL" clId="{DD8D5985-B168-4245-B747-5BE3DC917608}" dt="2024-11-07T11:52:50.159" v="895" actId="14100"/>
        <pc:sldMkLst>
          <pc:docMk/>
          <pc:sldMk cId="3972445875" sldId="279"/>
        </pc:sldMkLst>
        <pc:spChg chg="mod">
          <ac:chgData name="Bevc Jonan, Sara" userId="96645aa7-ee3e-4c4b-b7fe-4bcff5f157fb" providerId="ADAL" clId="{DD8D5985-B168-4245-B747-5BE3DC917608}" dt="2024-11-07T11:08:05.761" v="322" actId="2711"/>
          <ac:spMkLst>
            <pc:docMk/>
            <pc:sldMk cId="3972445875" sldId="279"/>
            <ac:spMk id="2" creationId="{00000000-0000-0000-0000-000000000000}"/>
          </ac:spMkLst>
        </pc:spChg>
        <pc:spChg chg="mod">
          <ac:chgData name="Bevc Jonan, Sara" userId="96645aa7-ee3e-4c4b-b7fe-4bcff5f157fb" providerId="ADAL" clId="{DD8D5985-B168-4245-B747-5BE3DC917608}" dt="2024-11-07T11:52:50.159" v="895" actId="14100"/>
          <ac:spMkLst>
            <pc:docMk/>
            <pc:sldMk cId="3972445875" sldId="279"/>
            <ac:spMk id="3" creationId="{00000000-0000-0000-0000-000000000000}"/>
          </ac:spMkLst>
        </pc:spChg>
        <pc:spChg chg="add">
          <ac:chgData name="Bevc Jonan, Sara" userId="96645aa7-ee3e-4c4b-b7fe-4bcff5f157fb" providerId="ADAL" clId="{DD8D5985-B168-4245-B747-5BE3DC917608}" dt="2024-11-07T11:03:58.308" v="287" actId="26606"/>
          <ac:spMkLst>
            <pc:docMk/>
            <pc:sldMk cId="3972445875" sldId="279"/>
            <ac:spMk id="8" creationId="{C9A36457-A5F4-4103-A443-02581C09185B}"/>
          </ac:spMkLst>
        </pc:spChg>
        <pc:spChg chg="add">
          <ac:chgData name="Bevc Jonan, Sara" userId="96645aa7-ee3e-4c4b-b7fe-4bcff5f157fb" providerId="ADAL" clId="{DD8D5985-B168-4245-B747-5BE3DC917608}" dt="2024-11-07T11:03:58.308" v="287" actId="26606"/>
          <ac:spMkLst>
            <pc:docMk/>
            <pc:sldMk cId="3972445875" sldId="279"/>
            <ac:spMk id="10" creationId="{DC5FB7E8-B636-40FA-BE8D-48145C0F5C57}"/>
          </ac:spMkLst>
        </pc:spChg>
        <pc:spChg chg="add">
          <ac:chgData name="Bevc Jonan, Sara" userId="96645aa7-ee3e-4c4b-b7fe-4bcff5f157fb" providerId="ADAL" clId="{DD8D5985-B168-4245-B747-5BE3DC917608}" dt="2024-11-07T11:03:58.308" v="287" actId="26606"/>
          <ac:spMkLst>
            <pc:docMk/>
            <pc:sldMk cId="3972445875" sldId="279"/>
            <ac:spMk id="12" creationId="{142DCE2C-2863-46FA-9BE7-24365A24D9BA}"/>
          </ac:spMkLst>
        </pc:spChg>
      </pc:sldChg>
      <pc:sldChg chg="addSp modSp mod setBg">
        <pc:chgData name="Bevc Jonan, Sara" userId="96645aa7-ee3e-4c4b-b7fe-4bcff5f157fb" providerId="ADAL" clId="{DD8D5985-B168-4245-B747-5BE3DC917608}" dt="2024-11-07T11:53:11.195" v="898" actId="14100"/>
        <pc:sldMkLst>
          <pc:docMk/>
          <pc:sldMk cId="910985308" sldId="280"/>
        </pc:sldMkLst>
        <pc:spChg chg="mod">
          <ac:chgData name="Bevc Jonan, Sara" userId="96645aa7-ee3e-4c4b-b7fe-4bcff5f157fb" providerId="ADAL" clId="{DD8D5985-B168-4245-B747-5BE3DC917608}" dt="2024-11-07T11:10:08.145" v="411" actId="120"/>
          <ac:spMkLst>
            <pc:docMk/>
            <pc:sldMk cId="910985308" sldId="280"/>
            <ac:spMk id="2" creationId="{00000000-0000-0000-0000-000000000000}"/>
          </ac:spMkLst>
        </pc:spChg>
        <pc:spChg chg="mod">
          <ac:chgData name="Bevc Jonan, Sara" userId="96645aa7-ee3e-4c4b-b7fe-4bcff5f157fb" providerId="ADAL" clId="{DD8D5985-B168-4245-B747-5BE3DC917608}" dt="2024-11-07T11:53:11.195" v="898" actId="14100"/>
          <ac:spMkLst>
            <pc:docMk/>
            <pc:sldMk cId="910985308" sldId="280"/>
            <ac:spMk id="3" creationId="{00000000-0000-0000-0000-000000000000}"/>
          </ac:spMkLst>
        </pc:spChg>
        <pc:spChg chg="add">
          <ac:chgData name="Bevc Jonan, Sara" userId="96645aa7-ee3e-4c4b-b7fe-4bcff5f157fb" providerId="ADAL" clId="{DD8D5985-B168-4245-B747-5BE3DC917608}" dt="2024-11-07T11:04:09.469" v="288" actId="26606"/>
          <ac:spMkLst>
            <pc:docMk/>
            <pc:sldMk cId="910985308" sldId="280"/>
            <ac:spMk id="8" creationId="{C9A36457-A5F4-4103-A443-02581C09185B}"/>
          </ac:spMkLst>
        </pc:spChg>
        <pc:spChg chg="add">
          <ac:chgData name="Bevc Jonan, Sara" userId="96645aa7-ee3e-4c4b-b7fe-4bcff5f157fb" providerId="ADAL" clId="{DD8D5985-B168-4245-B747-5BE3DC917608}" dt="2024-11-07T11:04:09.469" v="288" actId="26606"/>
          <ac:spMkLst>
            <pc:docMk/>
            <pc:sldMk cId="910985308" sldId="280"/>
            <ac:spMk id="10" creationId="{DC5FB7E8-B636-40FA-BE8D-48145C0F5C57}"/>
          </ac:spMkLst>
        </pc:spChg>
        <pc:spChg chg="add">
          <ac:chgData name="Bevc Jonan, Sara" userId="96645aa7-ee3e-4c4b-b7fe-4bcff5f157fb" providerId="ADAL" clId="{DD8D5985-B168-4245-B747-5BE3DC917608}" dt="2024-11-07T11:04:09.469" v="288" actId="26606"/>
          <ac:spMkLst>
            <pc:docMk/>
            <pc:sldMk cId="910985308" sldId="280"/>
            <ac:spMk id="12" creationId="{142DCE2C-2863-46FA-9BE7-24365A24D9BA}"/>
          </ac:spMkLst>
        </pc:spChg>
      </pc:sldChg>
      <pc:sldChg chg="addSp modSp mod setBg">
        <pc:chgData name="Bevc Jonan, Sara" userId="96645aa7-ee3e-4c4b-b7fe-4bcff5f157fb" providerId="ADAL" clId="{DD8D5985-B168-4245-B747-5BE3DC917608}" dt="2024-11-07T11:53:25.630" v="900" actId="14100"/>
        <pc:sldMkLst>
          <pc:docMk/>
          <pc:sldMk cId="1316264513" sldId="282"/>
        </pc:sldMkLst>
        <pc:spChg chg="mod">
          <ac:chgData name="Bevc Jonan, Sara" userId="96645aa7-ee3e-4c4b-b7fe-4bcff5f157fb" providerId="ADAL" clId="{DD8D5985-B168-4245-B747-5BE3DC917608}" dt="2024-11-07T11:10:21.060" v="412" actId="2711"/>
          <ac:spMkLst>
            <pc:docMk/>
            <pc:sldMk cId="1316264513" sldId="282"/>
            <ac:spMk id="2" creationId="{00000000-0000-0000-0000-000000000000}"/>
          </ac:spMkLst>
        </pc:spChg>
        <pc:spChg chg="mod">
          <ac:chgData name="Bevc Jonan, Sara" userId="96645aa7-ee3e-4c4b-b7fe-4bcff5f157fb" providerId="ADAL" clId="{DD8D5985-B168-4245-B747-5BE3DC917608}" dt="2024-11-07T11:53:25.630" v="900" actId="14100"/>
          <ac:spMkLst>
            <pc:docMk/>
            <pc:sldMk cId="1316264513" sldId="282"/>
            <ac:spMk id="3" creationId="{00000000-0000-0000-0000-000000000000}"/>
          </ac:spMkLst>
        </pc:spChg>
        <pc:spChg chg="add">
          <ac:chgData name="Bevc Jonan, Sara" userId="96645aa7-ee3e-4c4b-b7fe-4bcff5f157fb" providerId="ADAL" clId="{DD8D5985-B168-4245-B747-5BE3DC917608}" dt="2024-11-07T11:04:14.874" v="289" actId="26606"/>
          <ac:spMkLst>
            <pc:docMk/>
            <pc:sldMk cId="1316264513" sldId="282"/>
            <ac:spMk id="8" creationId="{C9A36457-A5F4-4103-A443-02581C09185B}"/>
          </ac:spMkLst>
        </pc:spChg>
        <pc:spChg chg="add">
          <ac:chgData name="Bevc Jonan, Sara" userId="96645aa7-ee3e-4c4b-b7fe-4bcff5f157fb" providerId="ADAL" clId="{DD8D5985-B168-4245-B747-5BE3DC917608}" dt="2024-11-07T11:04:14.874" v="289" actId="26606"/>
          <ac:spMkLst>
            <pc:docMk/>
            <pc:sldMk cId="1316264513" sldId="282"/>
            <ac:spMk id="10" creationId="{DC5FB7E8-B636-40FA-BE8D-48145C0F5C57}"/>
          </ac:spMkLst>
        </pc:spChg>
        <pc:spChg chg="add">
          <ac:chgData name="Bevc Jonan, Sara" userId="96645aa7-ee3e-4c4b-b7fe-4bcff5f157fb" providerId="ADAL" clId="{DD8D5985-B168-4245-B747-5BE3DC917608}" dt="2024-11-07T11:04:14.874" v="289" actId="26606"/>
          <ac:spMkLst>
            <pc:docMk/>
            <pc:sldMk cId="1316264513" sldId="282"/>
            <ac:spMk id="12" creationId="{142DCE2C-2863-46FA-9BE7-24365A24D9BA}"/>
          </ac:spMkLst>
        </pc:spChg>
      </pc:sldChg>
      <pc:sldChg chg="addSp modSp mod setBg">
        <pc:chgData name="Bevc Jonan, Sara" userId="96645aa7-ee3e-4c4b-b7fe-4bcff5f157fb" providerId="ADAL" clId="{DD8D5985-B168-4245-B747-5BE3DC917608}" dt="2024-11-07T11:12:18.945" v="432" actId="255"/>
        <pc:sldMkLst>
          <pc:docMk/>
          <pc:sldMk cId="1064523862" sldId="283"/>
        </pc:sldMkLst>
        <pc:spChg chg="mod">
          <ac:chgData name="Bevc Jonan, Sara" userId="96645aa7-ee3e-4c4b-b7fe-4bcff5f157fb" providerId="ADAL" clId="{DD8D5985-B168-4245-B747-5BE3DC917608}" dt="2024-11-07T11:10:37.115" v="414" actId="2711"/>
          <ac:spMkLst>
            <pc:docMk/>
            <pc:sldMk cId="1064523862" sldId="283"/>
            <ac:spMk id="2" creationId="{00000000-0000-0000-0000-000000000000}"/>
          </ac:spMkLst>
        </pc:spChg>
        <pc:spChg chg="mod">
          <ac:chgData name="Bevc Jonan, Sara" userId="96645aa7-ee3e-4c4b-b7fe-4bcff5f157fb" providerId="ADAL" clId="{DD8D5985-B168-4245-B747-5BE3DC917608}" dt="2024-11-07T11:12:18.945" v="432" actId="255"/>
          <ac:spMkLst>
            <pc:docMk/>
            <pc:sldMk cId="1064523862" sldId="283"/>
            <ac:spMk id="3" creationId="{00000000-0000-0000-0000-000000000000}"/>
          </ac:spMkLst>
        </pc:spChg>
        <pc:spChg chg="add">
          <ac:chgData name="Bevc Jonan, Sara" userId="96645aa7-ee3e-4c4b-b7fe-4bcff5f157fb" providerId="ADAL" clId="{DD8D5985-B168-4245-B747-5BE3DC917608}" dt="2024-11-07T11:04:22.848" v="290" actId="26606"/>
          <ac:spMkLst>
            <pc:docMk/>
            <pc:sldMk cId="1064523862" sldId="283"/>
            <ac:spMk id="8" creationId="{C9A36457-A5F4-4103-A443-02581C09185B}"/>
          </ac:spMkLst>
        </pc:spChg>
        <pc:spChg chg="add">
          <ac:chgData name="Bevc Jonan, Sara" userId="96645aa7-ee3e-4c4b-b7fe-4bcff5f157fb" providerId="ADAL" clId="{DD8D5985-B168-4245-B747-5BE3DC917608}" dt="2024-11-07T11:04:22.848" v="290" actId="26606"/>
          <ac:spMkLst>
            <pc:docMk/>
            <pc:sldMk cId="1064523862" sldId="283"/>
            <ac:spMk id="10" creationId="{DC5FB7E8-B636-40FA-BE8D-48145C0F5C57}"/>
          </ac:spMkLst>
        </pc:spChg>
        <pc:spChg chg="add">
          <ac:chgData name="Bevc Jonan, Sara" userId="96645aa7-ee3e-4c4b-b7fe-4bcff5f157fb" providerId="ADAL" clId="{DD8D5985-B168-4245-B747-5BE3DC917608}" dt="2024-11-07T11:04:22.848" v="290" actId="26606"/>
          <ac:spMkLst>
            <pc:docMk/>
            <pc:sldMk cId="1064523862" sldId="283"/>
            <ac:spMk id="12" creationId="{142DCE2C-2863-46FA-9BE7-24365A24D9BA}"/>
          </ac:spMkLst>
        </pc:spChg>
      </pc:sldChg>
      <pc:sldChg chg="addSp modSp mod setBg">
        <pc:chgData name="Bevc Jonan, Sara" userId="96645aa7-ee3e-4c4b-b7fe-4bcff5f157fb" providerId="ADAL" clId="{DD8D5985-B168-4245-B747-5BE3DC917608}" dt="2024-11-07T11:12:13.055" v="431" actId="255"/>
        <pc:sldMkLst>
          <pc:docMk/>
          <pc:sldMk cId="782110699" sldId="284"/>
        </pc:sldMkLst>
        <pc:spChg chg="mod">
          <ac:chgData name="Bevc Jonan, Sara" userId="96645aa7-ee3e-4c4b-b7fe-4bcff5f157fb" providerId="ADAL" clId="{DD8D5985-B168-4245-B747-5BE3DC917608}" dt="2024-11-07T11:10:58.482" v="418" actId="27636"/>
          <ac:spMkLst>
            <pc:docMk/>
            <pc:sldMk cId="782110699" sldId="284"/>
            <ac:spMk id="2" creationId="{00000000-0000-0000-0000-000000000000}"/>
          </ac:spMkLst>
        </pc:spChg>
        <pc:spChg chg="mod">
          <ac:chgData name="Bevc Jonan, Sara" userId="96645aa7-ee3e-4c4b-b7fe-4bcff5f157fb" providerId="ADAL" clId="{DD8D5985-B168-4245-B747-5BE3DC917608}" dt="2024-11-07T11:12:13.055" v="431" actId="255"/>
          <ac:spMkLst>
            <pc:docMk/>
            <pc:sldMk cId="782110699" sldId="284"/>
            <ac:spMk id="3" creationId="{00000000-0000-0000-0000-000000000000}"/>
          </ac:spMkLst>
        </pc:spChg>
        <pc:spChg chg="add">
          <ac:chgData name="Bevc Jonan, Sara" userId="96645aa7-ee3e-4c4b-b7fe-4bcff5f157fb" providerId="ADAL" clId="{DD8D5985-B168-4245-B747-5BE3DC917608}" dt="2024-11-07T11:04:27.844" v="291" actId="26606"/>
          <ac:spMkLst>
            <pc:docMk/>
            <pc:sldMk cId="782110699" sldId="284"/>
            <ac:spMk id="8" creationId="{C9A36457-A5F4-4103-A443-02581C09185B}"/>
          </ac:spMkLst>
        </pc:spChg>
        <pc:spChg chg="add">
          <ac:chgData name="Bevc Jonan, Sara" userId="96645aa7-ee3e-4c4b-b7fe-4bcff5f157fb" providerId="ADAL" clId="{DD8D5985-B168-4245-B747-5BE3DC917608}" dt="2024-11-07T11:04:27.844" v="291" actId="26606"/>
          <ac:spMkLst>
            <pc:docMk/>
            <pc:sldMk cId="782110699" sldId="284"/>
            <ac:spMk id="10" creationId="{DC5FB7E8-B636-40FA-BE8D-48145C0F5C57}"/>
          </ac:spMkLst>
        </pc:spChg>
        <pc:spChg chg="add">
          <ac:chgData name="Bevc Jonan, Sara" userId="96645aa7-ee3e-4c4b-b7fe-4bcff5f157fb" providerId="ADAL" clId="{DD8D5985-B168-4245-B747-5BE3DC917608}" dt="2024-11-07T11:04:27.844" v="291" actId="26606"/>
          <ac:spMkLst>
            <pc:docMk/>
            <pc:sldMk cId="782110699" sldId="284"/>
            <ac:spMk id="12" creationId="{142DCE2C-2863-46FA-9BE7-24365A24D9BA}"/>
          </ac:spMkLst>
        </pc:spChg>
      </pc:sldChg>
      <pc:sldChg chg="addSp modSp mod setBg">
        <pc:chgData name="Bevc Jonan, Sara" userId="96645aa7-ee3e-4c4b-b7fe-4bcff5f157fb" providerId="ADAL" clId="{DD8D5985-B168-4245-B747-5BE3DC917608}" dt="2024-11-07T11:12:05.875" v="430" actId="255"/>
        <pc:sldMkLst>
          <pc:docMk/>
          <pc:sldMk cId="844758230" sldId="285"/>
        </pc:sldMkLst>
        <pc:spChg chg="mod">
          <ac:chgData name="Bevc Jonan, Sara" userId="96645aa7-ee3e-4c4b-b7fe-4bcff5f157fb" providerId="ADAL" clId="{DD8D5985-B168-4245-B747-5BE3DC917608}" dt="2024-11-07T11:11:12.955" v="421" actId="27636"/>
          <ac:spMkLst>
            <pc:docMk/>
            <pc:sldMk cId="844758230" sldId="285"/>
            <ac:spMk id="2" creationId="{00000000-0000-0000-0000-000000000000}"/>
          </ac:spMkLst>
        </pc:spChg>
        <pc:spChg chg="mod">
          <ac:chgData name="Bevc Jonan, Sara" userId="96645aa7-ee3e-4c4b-b7fe-4bcff5f157fb" providerId="ADAL" clId="{DD8D5985-B168-4245-B747-5BE3DC917608}" dt="2024-11-07T11:12:05.875" v="430" actId="255"/>
          <ac:spMkLst>
            <pc:docMk/>
            <pc:sldMk cId="844758230" sldId="285"/>
            <ac:spMk id="3" creationId="{00000000-0000-0000-0000-000000000000}"/>
          </ac:spMkLst>
        </pc:spChg>
        <pc:spChg chg="add">
          <ac:chgData name="Bevc Jonan, Sara" userId="96645aa7-ee3e-4c4b-b7fe-4bcff5f157fb" providerId="ADAL" clId="{DD8D5985-B168-4245-B747-5BE3DC917608}" dt="2024-11-07T11:04:32.235" v="292" actId="26606"/>
          <ac:spMkLst>
            <pc:docMk/>
            <pc:sldMk cId="844758230" sldId="285"/>
            <ac:spMk id="8" creationId="{C9A36457-A5F4-4103-A443-02581C09185B}"/>
          </ac:spMkLst>
        </pc:spChg>
        <pc:spChg chg="add">
          <ac:chgData name="Bevc Jonan, Sara" userId="96645aa7-ee3e-4c4b-b7fe-4bcff5f157fb" providerId="ADAL" clId="{DD8D5985-B168-4245-B747-5BE3DC917608}" dt="2024-11-07T11:04:32.235" v="292" actId="26606"/>
          <ac:spMkLst>
            <pc:docMk/>
            <pc:sldMk cId="844758230" sldId="285"/>
            <ac:spMk id="10" creationId="{DC5FB7E8-B636-40FA-BE8D-48145C0F5C57}"/>
          </ac:spMkLst>
        </pc:spChg>
        <pc:spChg chg="add">
          <ac:chgData name="Bevc Jonan, Sara" userId="96645aa7-ee3e-4c4b-b7fe-4bcff5f157fb" providerId="ADAL" clId="{DD8D5985-B168-4245-B747-5BE3DC917608}" dt="2024-11-07T11:04:32.235" v="292" actId="26606"/>
          <ac:spMkLst>
            <pc:docMk/>
            <pc:sldMk cId="844758230" sldId="285"/>
            <ac:spMk id="12" creationId="{142DCE2C-2863-46FA-9BE7-24365A24D9BA}"/>
          </ac:spMkLst>
        </pc:spChg>
      </pc:sldChg>
      <pc:sldChg chg="addSp modSp mod setBg">
        <pc:chgData name="Bevc Jonan, Sara" userId="96645aa7-ee3e-4c4b-b7fe-4bcff5f157fb" providerId="ADAL" clId="{DD8D5985-B168-4245-B747-5BE3DC917608}" dt="2024-11-07T11:53:49.459" v="901" actId="14100"/>
        <pc:sldMkLst>
          <pc:docMk/>
          <pc:sldMk cId="3517344275" sldId="286"/>
        </pc:sldMkLst>
        <pc:spChg chg="mod">
          <ac:chgData name="Bevc Jonan, Sara" userId="96645aa7-ee3e-4c4b-b7fe-4bcff5f157fb" providerId="ADAL" clId="{DD8D5985-B168-4245-B747-5BE3DC917608}" dt="2024-11-07T11:11:47.872" v="426" actId="14100"/>
          <ac:spMkLst>
            <pc:docMk/>
            <pc:sldMk cId="3517344275" sldId="286"/>
            <ac:spMk id="2" creationId="{00000000-0000-0000-0000-000000000000}"/>
          </ac:spMkLst>
        </pc:spChg>
        <pc:spChg chg="mod">
          <ac:chgData name="Bevc Jonan, Sara" userId="96645aa7-ee3e-4c4b-b7fe-4bcff5f157fb" providerId="ADAL" clId="{DD8D5985-B168-4245-B747-5BE3DC917608}" dt="2024-11-07T11:53:49.459" v="901" actId="14100"/>
          <ac:spMkLst>
            <pc:docMk/>
            <pc:sldMk cId="3517344275" sldId="286"/>
            <ac:spMk id="3" creationId="{00000000-0000-0000-0000-000000000000}"/>
          </ac:spMkLst>
        </pc:spChg>
        <pc:spChg chg="add">
          <ac:chgData name="Bevc Jonan, Sara" userId="96645aa7-ee3e-4c4b-b7fe-4bcff5f157fb" providerId="ADAL" clId="{DD8D5985-B168-4245-B747-5BE3DC917608}" dt="2024-11-07T11:04:36.569" v="293" actId="26606"/>
          <ac:spMkLst>
            <pc:docMk/>
            <pc:sldMk cId="3517344275" sldId="286"/>
            <ac:spMk id="8" creationId="{C9A36457-A5F4-4103-A443-02581C09185B}"/>
          </ac:spMkLst>
        </pc:spChg>
        <pc:spChg chg="add">
          <ac:chgData name="Bevc Jonan, Sara" userId="96645aa7-ee3e-4c4b-b7fe-4bcff5f157fb" providerId="ADAL" clId="{DD8D5985-B168-4245-B747-5BE3DC917608}" dt="2024-11-07T11:04:36.569" v="293" actId="26606"/>
          <ac:spMkLst>
            <pc:docMk/>
            <pc:sldMk cId="3517344275" sldId="286"/>
            <ac:spMk id="10" creationId="{DC5FB7E8-B636-40FA-BE8D-48145C0F5C57}"/>
          </ac:spMkLst>
        </pc:spChg>
        <pc:spChg chg="add">
          <ac:chgData name="Bevc Jonan, Sara" userId="96645aa7-ee3e-4c4b-b7fe-4bcff5f157fb" providerId="ADAL" clId="{DD8D5985-B168-4245-B747-5BE3DC917608}" dt="2024-11-07T11:04:36.569" v="293" actId="26606"/>
          <ac:spMkLst>
            <pc:docMk/>
            <pc:sldMk cId="3517344275" sldId="286"/>
            <ac:spMk id="12" creationId="{142DCE2C-2863-46FA-9BE7-24365A24D9BA}"/>
          </ac:spMkLst>
        </pc:spChg>
      </pc:sldChg>
      <pc:sldChg chg="addSp delSp modSp mod setBg">
        <pc:chgData name="Bevc Jonan, Sara" userId="96645aa7-ee3e-4c4b-b7fe-4bcff5f157fb" providerId="ADAL" clId="{DD8D5985-B168-4245-B747-5BE3DC917608}" dt="2024-11-07T11:52:31.659" v="885" actId="5793"/>
        <pc:sldMkLst>
          <pc:docMk/>
          <pc:sldMk cId="1351894627" sldId="287"/>
        </pc:sldMkLst>
        <pc:spChg chg="mod">
          <ac:chgData name="Bevc Jonan, Sara" userId="96645aa7-ee3e-4c4b-b7fe-4bcff5f157fb" providerId="ADAL" clId="{DD8D5985-B168-4245-B747-5BE3DC917608}" dt="2024-11-07T11:07:38.735" v="318" actId="2711"/>
          <ac:spMkLst>
            <pc:docMk/>
            <pc:sldMk cId="1351894627" sldId="287"/>
            <ac:spMk id="2" creationId="{00000000-0000-0000-0000-000000000000}"/>
          </ac:spMkLst>
        </pc:spChg>
        <pc:spChg chg="add del mod">
          <ac:chgData name="Bevc Jonan, Sara" userId="96645aa7-ee3e-4c4b-b7fe-4bcff5f157fb" providerId="ADAL" clId="{DD8D5985-B168-4245-B747-5BE3DC917608}" dt="2024-11-07T11:52:31.659" v="885" actId="5793"/>
          <ac:spMkLst>
            <pc:docMk/>
            <pc:sldMk cId="1351894627" sldId="287"/>
            <ac:spMk id="3" creationId="{00000000-0000-0000-0000-000000000000}"/>
          </ac:spMkLst>
        </pc:spChg>
        <pc:spChg chg="add del mod">
          <ac:chgData name="Bevc Jonan, Sara" userId="96645aa7-ee3e-4c4b-b7fe-4bcff5f157fb" providerId="ADAL" clId="{DD8D5985-B168-4245-B747-5BE3DC917608}" dt="2024-11-07T11:07:13.947" v="315" actId="478"/>
          <ac:spMkLst>
            <pc:docMk/>
            <pc:sldMk cId="1351894627" sldId="287"/>
            <ac:spMk id="5" creationId="{158E3D30-AF70-2689-BCBD-CBD9E0E99752}"/>
          </ac:spMkLst>
        </pc:spChg>
        <pc:spChg chg="add">
          <ac:chgData name="Bevc Jonan, Sara" userId="96645aa7-ee3e-4c4b-b7fe-4bcff5f157fb" providerId="ADAL" clId="{DD8D5985-B168-4245-B747-5BE3DC917608}" dt="2024-11-07T11:03:43.359" v="286" actId="26606"/>
          <ac:spMkLst>
            <pc:docMk/>
            <pc:sldMk cId="1351894627" sldId="287"/>
            <ac:spMk id="8" creationId="{C9A36457-A5F4-4103-A443-02581C09185B}"/>
          </ac:spMkLst>
        </pc:spChg>
        <pc:spChg chg="add">
          <ac:chgData name="Bevc Jonan, Sara" userId="96645aa7-ee3e-4c4b-b7fe-4bcff5f157fb" providerId="ADAL" clId="{DD8D5985-B168-4245-B747-5BE3DC917608}" dt="2024-11-07T11:03:43.359" v="286" actId="26606"/>
          <ac:spMkLst>
            <pc:docMk/>
            <pc:sldMk cId="1351894627" sldId="287"/>
            <ac:spMk id="10" creationId="{DC5FB7E8-B636-40FA-BE8D-48145C0F5C57}"/>
          </ac:spMkLst>
        </pc:spChg>
        <pc:spChg chg="add">
          <ac:chgData name="Bevc Jonan, Sara" userId="96645aa7-ee3e-4c4b-b7fe-4bcff5f157fb" providerId="ADAL" clId="{DD8D5985-B168-4245-B747-5BE3DC917608}" dt="2024-11-07T11:03:43.359" v="286" actId="26606"/>
          <ac:spMkLst>
            <pc:docMk/>
            <pc:sldMk cId="1351894627" sldId="287"/>
            <ac:spMk id="12" creationId="{142DCE2C-2863-46FA-9BE7-24365A24D9BA}"/>
          </ac:spMkLst>
        </pc:spChg>
      </pc:sldChg>
      <pc:sldChg chg="addSp modSp mod setBg">
        <pc:chgData name="Bevc Jonan, Sara" userId="96645aa7-ee3e-4c4b-b7fe-4bcff5f157fb" providerId="ADAL" clId="{DD8D5985-B168-4245-B747-5BE3DC917608}" dt="2024-11-07T11:54:34.250" v="904" actId="14100"/>
        <pc:sldMkLst>
          <pc:docMk/>
          <pc:sldMk cId="228295164" sldId="289"/>
        </pc:sldMkLst>
        <pc:spChg chg="mod">
          <ac:chgData name="Bevc Jonan, Sara" userId="96645aa7-ee3e-4c4b-b7fe-4bcff5f157fb" providerId="ADAL" clId="{DD8D5985-B168-4245-B747-5BE3DC917608}" dt="2024-11-07T11:15:40.706" v="486" actId="14100"/>
          <ac:spMkLst>
            <pc:docMk/>
            <pc:sldMk cId="228295164" sldId="289"/>
            <ac:spMk id="2" creationId="{00000000-0000-0000-0000-000000000000}"/>
          </ac:spMkLst>
        </pc:spChg>
        <pc:spChg chg="add">
          <ac:chgData name="Bevc Jonan, Sara" userId="96645aa7-ee3e-4c4b-b7fe-4bcff5f157fb" providerId="ADAL" clId="{DD8D5985-B168-4245-B747-5BE3DC917608}" dt="2024-11-07T11:05:23.539" v="298" actId="26606"/>
          <ac:spMkLst>
            <pc:docMk/>
            <pc:sldMk cId="228295164" sldId="289"/>
            <ac:spMk id="12" creationId="{F0DCC097-1DB8-4B6D-85D0-6FBA0E1CA4BA}"/>
          </ac:spMkLst>
        </pc:spChg>
        <pc:spChg chg="add">
          <ac:chgData name="Bevc Jonan, Sara" userId="96645aa7-ee3e-4c4b-b7fe-4bcff5f157fb" providerId="ADAL" clId="{DD8D5985-B168-4245-B747-5BE3DC917608}" dt="2024-11-07T11:05:23.539" v="298" actId="26606"/>
          <ac:spMkLst>
            <pc:docMk/>
            <pc:sldMk cId="228295164" sldId="289"/>
            <ac:spMk id="14" creationId="{E0B58608-23C8-4441-994D-C6823EEE1DB7}"/>
          </ac:spMkLst>
        </pc:spChg>
        <pc:picChg chg="mod">
          <ac:chgData name="Bevc Jonan, Sara" userId="96645aa7-ee3e-4c4b-b7fe-4bcff5f157fb" providerId="ADAL" clId="{DD8D5985-B168-4245-B747-5BE3DC917608}" dt="2024-11-07T11:54:34.250" v="904" actId="14100"/>
          <ac:picMkLst>
            <pc:docMk/>
            <pc:sldMk cId="228295164" sldId="289"/>
            <ac:picMk id="7" creationId="{00000000-0000-0000-0000-000000000000}"/>
          </ac:picMkLst>
        </pc:picChg>
      </pc:sldChg>
      <pc:sldChg chg="addSp delSp modSp mod setBg">
        <pc:chgData name="Bevc Jonan, Sara" userId="96645aa7-ee3e-4c4b-b7fe-4bcff5f157fb" providerId="ADAL" clId="{DD8D5985-B168-4245-B747-5BE3DC917608}" dt="2024-11-07T11:54:39.405" v="906" actId="14100"/>
        <pc:sldMkLst>
          <pc:docMk/>
          <pc:sldMk cId="680105745" sldId="290"/>
        </pc:sldMkLst>
        <pc:spChg chg="mod">
          <ac:chgData name="Bevc Jonan, Sara" userId="96645aa7-ee3e-4c4b-b7fe-4bcff5f157fb" providerId="ADAL" clId="{DD8D5985-B168-4245-B747-5BE3DC917608}" dt="2024-11-07T11:15:57.756" v="489" actId="14100"/>
          <ac:spMkLst>
            <pc:docMk/>
            <pc:sldMk cId="680105745" sldId="290"/>
            <ac:spMk id="2" creationId="{00000000-0000-0000-0000-000000000000}"/>
          </ac:spMkLst>
        </pc:spChg>
        <pc:spChg chg="add del mod">
          <ac:chgData name="Bevc Jonan, Sara" userId="96645aa7-ee3e-4c4b-b7fe-4bcff5f157fb" providerId="ADAL" clId="{DD8D5985-B168-4245-B747-5BE3DC917608}" dt="2024-11-07T11:24:36.702" v="696" actId="931"/>
          <ac:spMkLst>
            <pc:docMk/>
            <pc:sldMk cId="680105745" sldId="290"/>
            <ac:spMk id="4" creationId="{BE0DD3D6-FA47-DB16-E9FE-835B02547C0B}"/>
          </ac:spMkLst>
        </pc:spChg>
        <pc:spChg chg="add">
          <ac:chgData name="Bevc Jonan, Sara" userId="96645aa7-ee3e-4c4b-b7fe-4bcff5f157fb" providerId="ADAL" clId="{DD8D5985-B168-4245-B747-5BE3DC917608}" dt="2024-11-07T11:05:49.595" v="304" actId="26606"/>
          <ac:spMkLst>
            <pc:docMk/>
            <pc:sldMk cId="680105745" sldId="290"/>
            <ac:spMk id="7" creationId="{3C54F4CE-85F0-46ED-80DA-9518C9251AD1}"/>
          </ac:spMkLst>
        </pc:spChg>
        <pc:spChg chg="add">
          <ac:chgData name="Bevc Jonan, Sara" userId="96645aa7-ee3e-4c4b-b7fe-4bcff5f157fb" providerId="ADAL" clId="{DD8D5985-B168-4245-B747-5BE3DC917608}" dt="2024-11-07T11:05:49.595" v="304" actId="26606"/>
          <ac:spMkLst>
            <pc:docMk/>
            <pc:sldMk cId="680105745" sldId="290"/>
            <ac:spMk id="8" creationId="{DADD1FCA-8ACB-4958-81DD-4CDD6D3E1921}"/>
          </ac:spMkLst>
        </pc:spChg>
        <pc:spChg chg="add del">
          <ac:chgData name="Bevc Jonan, Sara" userId="96645aa7-ee3e-4c4b-b7fe-4bcff5f157fb" providerId="ADAL" clId="{DD8D5985-B168-4245-B747-5BE3DC917608}" dt="2024-11-07T11:05:40.044" v="301" actId="26606"/>
          <ac:spMkLst>
            <pc:docMk/>
            <pc:sldMk cId="680105745" sldId="290"/>
            <ac:spMk id="9" creationId="{2D16777F-5FDD-A921-76B4-77D4F773F9CD}"/>
          </ac:spMkLst>
        </pc:spChg>
        <pc:spChg chg="add del">
          <ac:chgData name="Bevc Jonan, Sara" userId="96645aa7-ee3e-4c4b-b7fe-4bcff5f157fb" providerId="ADAL" clId="{DD8D5985-B168-4245-B747-5BE3DC917608}" dt="2024-11-07T11:05:47.204" v="303" actId="26606"/>
          <ac:spMkLst>
            <pc:docMk/>
            <pc:sldMk cId="680105745" sldId="290"/>
            <ac:spMk id="10" creationId="{3C54F4CE-85F0-46ED-80DA-9518C9251AD1}"/>
          </ac:spMkLst>
        </pc:spChg>
        <pc:spChg chg="add del">
          <ac:chgData name="Bevc Jonan, Sara" userId="96645aa7-ee3e-4c4b-b7fe-4bcff5f157fb" providerId="ADAL" clId="{DD8D5985-B168-4245-B747-5BE3DC917608}" dt="2024-11-07T11:05:40.044" v="301" actId="26606"/>
          <ac:spMkLst>
            <pc:docMk/>
            <pc:sldMk cId="680105745" sldId="290"/>
            <ac:spMk id="12" creationId="{7FF47CB7-972F-479F-A36D-9E72D26EC8DA}"/>
          </ac:spMkLst>
        </pc:spChg>
        <pc:spChg chg="add del">
          <ac:chgData name="Bevc Jonan, Sara" userId="96645aa7-ee3e-4c4b-b7fe-4bcff5f157fb" providerId="ADAL" clId="{DD8D5985-B168-4245-B747-5BE3DC917608}" dt="2024-11-07T11:05:40.044" v="301" actId="26606"/>
          <ac:spMkLst>
            <pc:docMk/>
            <pc:sldMk cId="680105745" sldId="290"/>
            <ac:spMk id="14" creationId="{0D153B68-5844-490D-8E67-F616D6D721CA}"/>
          </ac:spMkLst>
        </pc:spChg>
        <pc:spChg chg="add del mod">
          <ac:chgData name="Bevc Jonan, Sara" userId="96645aa7-ee3e-4c4b-b7fe-4bcff5f157fb" providerId="ADAL" clId="{DD8D5985-B168-4245-B747-5BE3DC917608}" dt="2024-11-07T11:25:37.654" v="702" actId="931"/>
          <ac:spMkLst>
            <pc:docMk/>
            <pc:sldMk cId="680105745" sldId="290"/>
            <ac:spMk id="15" creationId="{5742C356-1459-8EE6-8D1B-32FEA639983F}"/>
          </ac:spMkLst>
        </pc:spChg>
        <pc:spChg chg="add del">
          <ac:chgData name="Bevc Jonan, Sara" userId="96645aa7-ee3e-4c4b-b7fe-4bcff5f157fb" providerId="ADAL" clId="{DD8D5985-B168-4245-B747-5BE3DC917608}" dt="2024-11-07T11:05:40.044" v="301" actId="26606"/>
          <ac:spMkLst>
            <pc:docMk/>
            <pc:sldMk cId="680105745" sldId="290"/>
            <ac:spMk id="16" creationId="{9A0D773F-7A7D-4DBB-9DEA-86BB8B8F4BC8}"/>
          </ac:spMkLst>
        </pc:spChg>
        <pc:spChg chg="add del">
          <ac:chgData name="Bevc Jonan, Sara" userId="96645aa7-ee3e-4c4b-b7fe-4bcff5f157fb" providerId="ADAL" clId="{DD8D5985-B168-4245-B747-5BE3DC917608}" dt="2024-11-07T11:05:47.204" v="303" actId="26606"/>
          <ac:spMkLst>
            <pc:docMk/>
            <pc:sldMk cId="680105745" sldId="290"/>
            <ac:spMk id="18" creationId="{DADD1FCA-8ACB-4958-81DD-4CDD6D3E1921}"/>
          </ac:spMkLst>
        </pc:spChg>
        <pc:picChg chg="add del mod replId">
          <ac:chgData name="Bevc Jonan, Sara" userId="96645aa7-ee3e-4c4b-b7fe-4bcff5f157fb" providerId="ADAL" clId="{DD8D5985-B168-4245-B747-5BE3DC917608}" dt="2024-11-07T11:24:08.545" v="695" actId="478"/>
          <ac:picMkLst>
            <pc:docMk/>
            <pc:sldMk cId="680105745" sldId="290"/>
            <ac:picMk id="5" creationId="{00000000-0000-0000-0000-000000000000}"/>
          </ac:picMkLst>
        </pc:picChg>
        <pc:picChg chg="add del">
          <ac:chgData name="Bevc Jonan, Sara" userId="96645aa7-ee3e-4c4b-b7fe-4bcff5f157fb" providerId="ADAL" clId="{DD8D5985-B168-4245-B747-5BE3DC917608}" dt="2024-11-07T11:05:40.044" v="301" actId="26606"/>
          <ac:picMkLst>
            <pc:docMk/>
            <pc:sldMk cId="680105745" sldId="290"/>
            <ac:picMk id="5" creationId="{00000000-0000-0000-0000-000000000000}"/>
          </ac:picMkLst>
        </pc:picChg>
        <pc:picChg chg="add del mod">
          <ac:chgData name="Bevc Jonan, Sara" userId="96645aa7-ee3e-4c4b-b7fe-4bcff5f157fb" providerId="ADAL" clId="{DD8D5985-B168-4245-B747-5BE3DC917608}" dt="2024-11-07T11:24:52.125" v="701" actId="478"/>
          <ac:picMkLst>
            <pc:docMk/>
            <pc:sldMk cId="680105745" sldId="290"/>
            <ac:picMk id="11" creationId="{E294E58D-0249-142C-150F-91D8996D83F6}"/>
          </ac:picMkLst>
        </pc:picChg>
        <pc:picChg chg="add mod">
          <ac:chgData name="Bevc Jonan, Sara" userId="96645aa7-ee3e-4c4b-b7fe-4bcff5f157fb" providerId="ADAL" clId="{DD8D5985-B168-4245-B747-5BE3DC917608}" dt="2024-11-07T11:54:39.405" v="906" actId="14100"/>
          <ac:picMkLst>
            <pc:docMk/>
            <pc:sldMk cId="680105745" sldId="290"/>
            <ac:picMk id="19" creationId="{95E26B6B-953F-FD10-4DB5-00B41AB42996}"/>
          </ac:picMkLst>
        </pc:picChg>
      </pc:sldChg>
      <pc:sldChg chg="addSp modSp mod setBg">
        <pc:chgData name="Bevc Jonan, Sara" userId="96645aa7-ee3e-4c4b-b7fe-4bcff5f157fb" providerId="ADAL" clId="{DD8D5985-B168-4245-B747-5BE3DC917608}" dt="2024-11-07T11:54:47.570" v="907" actId="14100"/>
        <pc:sldMkLst>
          <pc:docMk/>
          <pc:sldMk cId="4222677824" sldId="292"/>
        </pc:sldMkLst>
        <pc:spChg chg="mod">
          <ac:chgData name="Bevc Jonan, Sara" userId="96645aa7-ee3e-4c4b-b7fe-4bcff5f157fb" providerId="ADAL" clId="{DD8D5985-B168-4245-B747-5BE3DC917608}" dt="2024-11-07T11:17:14.068" v="518" actId="20577"/>
          <ac:spMkLst>
            <pc:docMk/>
            <pc:sldMk cId="4222677824" sldId="292"/>
            <ac:spMk id="2" creationId="{00000000-0000-0000-0000-000000000000}"/>
          </ac:spMkLst>
        </pc:spChg>
        <pc:spChg chg="mod">
          <ac:chgData name="Bevc Jonan, Sara" userId="96645aa7-ee3e-4c4b-b7fe-4bcff5f157fb" providerId="ADAL" clId="{DD8D5985-B168-4245-B747-5BE3DC917608}" dt="2024-11-07T11:54:47.570" v="907" actId="14100"/>
          <ac:spMkLst>
            <pc:docMk/>
            <pc:sldMk cId="4222677824" sldId="292"/>
            <ac:spMk id="3" creationId="{00000000-0000-0000-0000-000000000000}"/>
          </ac:spMkLst>
        </pc:spChg>
        <pc:spChg chg="add">
          <ac:chgData name="Bevc Jonan, Sara" userId="96645aa7-ee3e-4c4b-b7fe-4bcff5f157fb" providerId="ADAL" clId="{DD8D5985-B168-4245-B747-5BE3DC917608}" dt="2024-11-07T11:06:01.449" v="306" actId="26606"/>
          <ac:spMkLst>
            <pc:docMk/>
            <pc:sldMk cId="4222677824" sldId="292"/>
            <ac:spMk id="8" creationId="{C9A36457-A5F4-4103-A443-02581C09185B}"/>
          </ac:spMkLst>
        </pc:spChg>
        <pc:spChg chg="add">
          <ac:chgData name="Bevc Jonan, Sara" userId="96645aa7-ee3e-4c4b-b7fe-4bcff5f157fb" providerId="ADAL" clId="{DD8D5985-B168-4245-B747-5BE3DC917608}" dt="2024-11-07T11:06:01.449" v="306" actId="26606"/>
          <ac:spMkLst>
            <pc:docMk/>
            <pc:sldMk cId="4222677824" sldId="292"/>
            <ac:spMk id="10" creationId="{DC5FB7E8-B636-40FA-BE8D-48145C0F5C57}"/>
          </ac:spMkLst>
        </pc:spChg>
        <pc:spChg chg="add">
          <ac:chgData name="Bevc Jonan, Sara" userId="96645aa7-ee3e-4c4b-b7fe-4bcff5f157fb" providerId="ADAL" clId="{DD8D5985-B168-4245-B747-5BE3DC917608}" dt="2024-11-07T11:06:01.449" v="306" actId="26606"/>
          <ac:spMkLst>
            <pc:docMk/>
            <pc:sldMk cId="4222677824" sldId="292"/>
            <ac:spMk id="12" creationId="{142DCE2C-2863-46FA-9BE7-24365A24D9BA}"/>
          </ac:spMkLst>
        </pc:spChg>
      </pc:sldChg>
      <pc:sldChg chg="addSp delSp modSp mod setBg">
        <pc:chgData name="Bevc Jonan, Sara" userId="96645aa7-ee3e-4c4b-b7fe-4bcff5f157fb" providerId="ADAL" clId="{DD8D5985-B168-4245-B747-5BE3DC917608}" dt="2024-11-07T11:21:47.018" v="694" actId="2711"/>
        <pc:sldMkLst>
          <pc:docMk/>
          <pc:sldMk cId="3510090962" sldId="293"/>
        </pc:sldMkLst>
        <pc:spChg chg="mod">
          <ac:chgData name="Bevc Jonan, Sara" userId="96645aa7-ee3e-4c4b-b7fe-4bcff5f157fb" providerId="ADAL" clId="{DD8D5985-B168-4245-B747-5BE3DC917608}" dt="2024-11-07T11:21:47.018" v="694" actId="2711"/>
          <ac:spMkLst>
            <pc:docMk/>
            <pc:sldMk cId="3510090962" sldId="293"/>
            <ac:spMk id="2" creationId="{00000000-0000-0000-0000-000000000000}"/>
          </ac:spMkLst>
        </pc:spChg>
        <pc:spChg chg="del mod">
          <ac:chgData name="Bevc Jonan, Sara" userId="96645aa7-ee3e-4c4b-b7fe-4bcff5f157fb" providerId="ADAL" clId="{DD8D5985-B168-4245-B747-5BE3DC917608}" dt="2024-11-07T11:06:24.594" v="310" actId="478"/>
          <ac:spMkLst>
            <pc:docMk/>
            <pc:sldMk cId="3510090962" sldId="293"/>
            <ac:spMk id="3" creationId="{00000000-0000-0000-0000-000000000000}"/>
          </ac:spMkLst>
        </pc:spChg>
        <pc:spChg chg="add">
          <ac:chgData name="Bevc Jonan, Sara" userId="96645aa7-ee3e-4c4b-b7fe-4bcff5f157fb" providerId="ADAL" clId="{DD8D5985-B168-4245-B747-5BE3DC917608}" dt="2024-11-07T11:06:16.925" v="309" actId="26606"/>
          <ac:spMkLst>
            <pc:docMk/>
            <pc:sldMk cId="3510090962" sldId="293"/>
            <ac:spMk id="8" creationId="{C9A36457-A5F4-4103-A443-02581C09185B}"/>
          </ac:spMkLst>
        </pc:spChg>
        <pc:spChg chg="add">
          <ac:chgData name="Bevc Jonan, Sara" userId="96645aa7-ee3e-4c4b-b7fe-4bcff5f157fb" providerId="ADAL" clId="{DD8D5985-B168-4245-B747-5BE3DC917608}" dt="2024-11-07T11:06:16.925" v="309" actId="26606"/>
          <ac:spMkLst>
            <pc:docMk/>
            <pc:sldMk cId="3510090962" sldId="293"/>
            <ac:spMk id="10" creationId="{DC5FB7E8-B636-40FA-BE8D-48145C0F5C57}"/>
          </ac:spMkLst>
        </pc:spChg>
        <pc:spChg chg="add">
          <ac:chgData name="Bevc Jonan, Sara" userId="96645aa7-ee3e-4c4b-b7fe-4bcff5f157fb" providerId="ADAL" clId="{DD8D5985-B168-4245-B747-5BE3DC917608}" dt="2024-11-07T11:06:16.925" v="309" actId="26606"/>
          <ac:spMkLst>
            <pc:docMk/>
            <pc:sldMk cId="3510090962" sldId="293"/>
            <ac:spMk id="12" creationId="{142DCE2C-2863-46FA-9BE7-24365A24D9BA}"/>
          </ac:spMkLst>
        </pc:spChg>
      </pc:sldChg>
      <pc:sldChg chg="addSp delSp modSp mod setBg">
        <pc:chgData name="Bevc Jonan, Sara" userId="96645aa7-ee3e-4c4b-b7fe-4bcff5f157fb" providerId="ADAL" clId="{DD8D5985-B168-4245-B747-5BE3DC917608}" dt="2024-11-07T11:29:05.178" v="729" actId="14100"/>
        <pc:sldMkLst>
          <pc:docMk/>
          <pc:sldMk cId="950579781" sldId="297"/>
        </pc:sldMkLst>
        <pc:spChg chg="mod">
          <ac:chgData name="Bevc Jonan, Sara" userId="96645aa7-ee3e-4c4b-b7fe-4bcff5f157fb" providerId="ADAL" clId="{DD8D5985-B168-4245-B747-5BE3DC917608}" dt="2024-11-07T11:16:14.876" v="492" actId="14100"/>
          <ac:spMkLst>
            <pc:docMk/>
            <pc:sldMk cId="950579781" sldId="297"/>
            <ac:spMk id="2" creationId="{00000000-0000-0000-0000-000000000000}"/>
          </ac:spMkLst>
        </pc:spChg>
        <pc:spChg chg="add del mod">
          <ac:chgData name="Bevc Jonan, Sara" userId="96645aa7-ee3e-4c4b-b7fe-4bcff5f157fb" providerId="ADAL" clId="{DD8D5985-B168-4245-B747-5BE3DC917608}" dt="2024-11-07T11:28:40.187" v="718" actId="931"/>
          <ac:spMkLst>
            <pc:docMk/>
            <pc:sldMk cId="950579781" sldId="297"/>
            <ac:spMk id="5" creationId="{059E48F7-2BA8-0CD3-1AFE-64AFA88E6B16}"/>
          </ac:spMkLst>
        </pc:spChg>
        <pc:spChg chg="add">
          <ac:chgData name="Bevc Jonan, Sara" userId="96645aa7-ee3e-4c4b-b7fe-4bcff5f157fb" providerId="ADAL" clId="{DD8D5985-B168-4245-B747-5BE3DC917608}" dt="2024-11-07T11:05:54.110" v="305" actId="26606"/>
          <ac:spMkLst>
            <pc:docMk/>
            <pc:sldMk cId="950579781" sldId="297"/>
            <ac:spMk id="9" creationId="{3C54F4CE-85F0-46ED-80DA-9518C9251AD1}"/>
          </ac:spMkLst>
        </pc:spChg>
        <pc:spChg chg="add">
          <ac:chgData name="Bevc Jonan, Sara" userId="96645aa7-ee3e-4c4b-b7fe-4bcff5f157fb" providerId="ADAL" clId="{DD8D5985-B168-4245-B747-5BE3DC917608}" dt="2024-11-07T11:05:54.110" v="305" actId="26606"/>
          <ac:spMkLst>
            <pc:docMk/>
            <pc:sldMk cId="950579781" sldId="297"/>
            <ac:spMk id="11" creationId="{DADD1FCA-8ACB-4958-81DD-4CDD6D3E1921}"/>
          </ac:spMkLst>
        </pc:spChg>
        <pc:picChg chg="del mod">
          <ac:chgData name="Bevc Jonan, Sara" userId="96645aa7-ee3e-4c4b-b7fe-4bcff5f157fb" providerId="ADAL" clId="{DD8D5985-B168-4245-B747-5BE3DC917608}" dt="2024-11-07T11:28:34.558" v="717" actId="478"/>
          <ac:picMkLst>
            <pc:docMk/>
            <pc:sldMk cId="950579781" sldId="297"/>
            <ac:picMk id="4" creationId="{00000000-0000-0000-0000-000000000000}"/>
          </ac:picMkLst>
        </pc:picChg>
        <pc:picChg chg="add mod">
          <ac:chgData name="Bevc Jonan, Sara" userId="96645aa7-ee3e-4c4b-b7fe-4bcff5f157fb" providerId="ADAL" clId="{DD8D5985-B168-4245-B747-5BE3DC917608}" dt="2024-11-07T11:29:05.178" v="729" actId="14100"/>
          <ac:picMkLst>
            <pc:docMk/>
            <pc:sldMk cId="950579781" sldId="297"/>
            <ac:picMk id="7" creationId="{858BE58E-05AF-2307-057A-EC6C466D0096}"/>
          </ac:picMkLst>
        </pc:picChg>
      </pc:sldChg>
      <pc:sldChg chg="addSp delSp modSp mod setBg">
        <pc:chgData name="Bevc Jonan, Sara" userId="96645aa7-ee3e-4c4b-b7fe-4bcff5f157fb" providerId="ADAL" clId="{DD8D5985-B168-4245-B747-5BE3DC917608}" dt="2024-11-07T11:47:00.567" v="767" actId="14100"/>
        <pc:sldMkLst>
          <pc:docMk/>
          <pc:sldMk cId="256750989" sldId="298"/>
        </pc:sldMkLst>
        <pc:spChg chg="mod">
          <ac:chgData name="Bevc Jonan, Sara" userId="96645aa7-ee3e-4c4b-b7fe-4bcff5f157fb" providerId="ADAL" clId="{DD8D5985-B168-4245-B747-5BE3DC917608}" dt="2024-11-07T11:00:59.108" v="267" actId="26606"/>
          <ac:spMkLst>
            <pc:docMk/>
            <pc:sldMk cId="256750989" sldId="298"/>
            <ac:spMk id="2" creationId="{00000000-0000-0000-0000-000000000000}"/>
          </ac:spMkLst>
        </pc:spChg>
        <pc:spChg chg="add mod">
          <ac:chgData name="Bevc Jonan, Sara" userId="96645aa7-ee3e-4c4b-b7fe-4bcff5f157fb" providerId="ADAL" clId="{DD8D5985-B168-4245-B747-5BE3DC917608}" dt="2024-11-07T11:47:00.567" v="767" actId="14100"/>
          <ac:spMkLst>
            <pc:docMk/>
            <pc:sldMk cId="256750989" sldId="298"/>
            <ac:spMk id="4" creationId="{31AA7240-FBB4-8EA9-07E0-4D0D01882205}"/>
          </ac:spMkLst>
        </pc:spChg>
        <pc:spChg chg="add">
          <ac:chgData name="Bevc Jonan, Sara" userId="96645aa7-ee3e-4c4b-b7fe-4bcff5f157fb" providerId="ADAL" clId="{DD8D5985-B168-4245-B747-5BE3DC917608}" dt="2024-11-07T11:00:59.108" v="267" actId="26606"/>
          <ac:spMkLst>
            <pc:docMk/>
            <pc:sldMk cId="256750989" sldId="298"/>
            <ac:spMk id="11" creationId="{7FF47CB7-972F-479F-A36D-9E72D26EC8DA}"/>
          </ac:spMkLst>
        </pc:spChg>
        <pc:spChg chg="add">
          <ac:chgData name="Bevc Jonan, Sara" userId="96645aa7-ee3e-4c4b-b7fe-4bcff5f157fb" providerId="ADAL" clId="{DD8D5985-B168-4245-B747-5BE3DC917608}" dt="2024-11-07T11:00:59.108" v="267" actId="26606"/>
          <ac:spMkLst>
            <pc:docMk/>
            <pc:sldMk cId="256750989" sldId="298"/>
            <ac:spMk id="13" creationId="{0D153B68-5844-490D-8E67-F616D6D721CA}"/>
          </ac:spMkLst>
        </pc:spChg>
        <pc:spChg chg="add">
          <ac:chgData name="Bevc Jonan, Sara" userId="96645aa7-ee3e-4c4b-b7fe-4bcff5f157fb" providerId="ADAL" clId="{DD8D5985-B168-4245-B747-5BE3DC917608}" dt="2024-11-07T11:00:59.108" v="267" actId="26606"/>
          <ac:spMkLst>
            <pc:docMk/>
            <pc:sldMk cId="256750989" sldId="298"/>
            <ac:spMk id="15" creationId="{9A0D773F-7A7D-4DBB-9DEA-86BB8B8F4BC8}"/>
          </ac:spMkLst>
        </pc:spChg>
        <pc:picChg chg="del mod">
          <ac:chgData name="Bevc Jonan, Sara" userId="96645aa7-ee3e-4c4b-b7fe-4bcff5f157fb" providerId="ADAL" clId="{DD8D5985-B168-4245-B747-5BE3DC917608}" dt="2024-11-07T11:00:09.483" v="253" actId="478"/>
          <ac:picMkLst>
            <pc:docMk/>
            <pc:sldMk cId="256750989" sldId="298"/>
            <ac:picMk id="5" creationId="{00000000-0000-0000-0000-000000000000}"/>
          </ac:picMkLst>
        </pc:picChg>
        <pc:picChg chg="add mod">
          <ac:chgData name="Bevc Jonan, Sara" userId="96645aa7-ee3e-4c4b-b7fe-4bcff5f157fb" providerId="ADAL" clId="{DD8D5985-B168-4245-B747-5BE3DC917608}" dt="2024-11-07T11:46:57.247" v="766" actId="14100"/>
          <ac:picMkLst>
            <pc:docMk/>
            <pc:sldMk cId="256750989" sldId="298"/>
            <ac:picMk id="6" creationId="{4A86FED8-DDA9-8D8A-7ACD-82A09D5A7E48}"/>
          </ac:picMkLst>
        </pc:picChg>
      </pc:sldChg>
      <pc:sldChg chg="addSp modSp mod setBg">
        <pc:chgData name="Bevc Jonan, Sara" userId="96645aa7-ee3e-4c4b-b7fe-4bcff5f157fb" providerId="ADAL" clId="{DD8D5985-B168-4245-B747-5BE3DC917608}" dt="2024-11-07T11:54:51.550" v="908" actId="14100"/>
        <pc:sldMkLst>
          <pc:docMk/>
          <pc:sldMk cId="1111251761" sldId="299"/>
        </pc:sldMkLst>
        <pc:spChg chg="mod">
          <ac:chgData name="Bevc Jonan, Sara" userId="96645aa7-ee3e-4c4b-b7fe-4bcff5f157fb" providerId="ADAL" clId="{DD8D5985-B168-4245-B747-5BE3DC917608}" dt="2024-11-07T11:20:49.962" v="670" actId="2711"/>
          <ac:spMkLst>
            <pc:docMk/>
            <pc:sldMk cId="1111251761" sldId="299"/>
            <ac:spMk id="2" creationId="{00000000-0000-0000-0000-000000000000}"/>
          </ac:spMkLst>
        </pc:spChg>
        <pc:spChg chg="mod">
          <ac:chgData name="Bevc Jonan, Sara" userId="96645aa7-ee3e-4c4b-b7fe-4bcff5f157fb" providerId="ADAL" clId="{DD8D5985-B168-4245-B747-5BE3DC917608}" dt="2024-11-07T11:54:51.550" v="908" actId="14100"/>
          <ac:spMkLst>
            <pc:docMk/>
            <pc:sldMk cId="1111251761" sldId="299"/>
            <ac:spMk id="3" creationId="{00000000-0000-0000-0000-000000000000}"/>
          </ac:spMkLst>
        </pc:spChg>
        <pc:spChg chg="add">
          <ac:chgData name="Bevc Jonan, Sara" userId="96645aa7-ee3e-4c4b-b7fe-4bcff5f157fb" providerId="ADAL" clId="{DD8D5985-B168-4245-B747-5BE3DC917608}" dt="2024-11-07T11:06:05.265" v="307" actId="26606"/>
          <ac:spMkLst>
            <pc:docMk/>
            <pc:sldMk cId="1111251761" sldId="299"/>
            <ac:spMk id="8" creationId="{C9A36457-A5F4-4103-A443-02581C09185B}"/>
          </ac:spMkLst>
        </pc:spChg>
        <pc:spChg chg="add">
          <ac:chgData name="Bevc Jonan, Sara" userId="96645aa7-ee3e-4c4b-b7fe-4bcff5f157fb" providerId="ADAL" clId="{DD8D5985-B168-4245-B747-5BE3DC917608}" dt="2024-11-07T11:06:05.265" v="307" actId="26606"/>
          <ac:spMkLst>
            <pc:docMk/>
            <pc:sldMk cId="1111251761" sldId="299"/>
            <ac:spMk id="10" creationId="{DC5FB7E8-B636-40FA-BE8D-48145C0F5C57}"/>
          </ac:spMkLst>
        </pc:spChg>
        <pc:spChg chg="add">
          <ac:chgData name="Bevc Jonan, Sara" userId="96645aa7-ee3e-4c4b-b7fe-4bcff5f157fb" providerId="ADAL" clId="{DD8D5985-B168-4245-B747-5BE3DC917608}" dt="2024-11-07T11:06:05.265" v="307" actId="26606"/>
          <ac:spMkLst>
            <pc:docMk/>
            <pc:sldMk cId="1111251761" sldId="299"/>
            <ac:spMk id="12" creationId="{142DCE2C-2863-46FA-9BE7-24365A24D9BA}"/>
          </ac:spMkLst>
        </pc:spChg>
      </pc:sldChg>
      <pc:sldChg chg="addSp modSp mod setBg">
        <pc:chgData name="Bevc Jonan, Sara" userId="96645aa7-ee3e-4c4b-b7fe-4bcff5f157fb" providerId="ADAL" clId="{DD8D5985-B168-4245-B747-5BE3DC917608}" dt="2024-11-07T11:21:37.898" v="693" actId="255"/>
        <pc:sldMkLst>
          <pc:docMk/>
          <pc:sldMk cId="3397871346" sldId="300"/>
        </pc:sldMkLst>
        <pc:spChg chg="mod">
          <ac:chgData name="Bevc Jonan, Sara" userId="96645aa7-ee3e-4c4b-b7fe-4bcff5f157fb" providerId="ADAL" clId="{DD8D5985-B168-4245-B747-5BE3DC917608}" dt="2024-11-07T11:21:37.898" v="693" actId="255"/>
          <ac:spMkLst>
            <pc:docMk/>
            <pc:sldMk cId="3397871346" sldId="300"/>
            <ac:spMk id="2" creationId="{00000000-0000-0000-0000-000000000000}"/>
          </ac:spMkLst>
        </pc:spChg>
        <pc:spChg chg="add">
          <ac:chgData name="Bevc Jonan, Sara" userId="96645aa7-ee3e-4c4b-b7fe-4bcff5f157fb" providerId="ADAL" clId="{DD8D5985-B168-4245-B747-5BE3DC917608}" dt="2024-11-07T11:06:08.979" v="308" actId="26606"/>
          <ac:spMkLst>
            <pc:docMk/>
            <pc:sldMk cId="3397871346" sldId="300"/>
            <ac:spMk id="9" creationId="{F0DCC097-1DB8-4B6D-85D0-6FBA0E1CA4BA}"/>
          </ac:spMkLst>
        </pc:spChg>
        <pc:spChg chg="add">
          <ac:chgData name="Bevc Jonan, Sara" userId="96645aa7-ee3e-4c4b-b7fe-4bcff5f157fb" providerId="ADAL" clId="{DD8D5985-B168-4245-B747-5BE3DC917608}" dt="2024-11-07T11:06:08.979" v="308" actId="26606"/>
          <ac:spMkLst>
            <pc:docMk/>
            <pc:sldMk cId="3397871346" sldId="300"/>
            <ac:spMk id="11" creationId="{E0B58608-23C8-4441-994D-C6823EEE1DB7}"/>
          </ac:spMkLst>
        </pc:spChg>
        <pc:picChg chg="mod">
          <ac:chgData name="Bevc Jonan, Sara" userId="96645aa7-ee3e-4c4b-b7fe-4bcff5f157fb" providerId="ADAL" clId="{DD8D5985-B168-4245-B747-5BE3DC917608}" dt="2024-11-07T11:06:08.979" v="308" actId="26606"/>
          <ac:picMkLst>
            <pc:docMk/>
            <pc:sldMk cId="3397871346" sldId="300"/>
            <ac:picMk id="4" creationId="{00000000-0000-0000-0000-000000000000}"/>
          </ac:picMkLst>
        </pc:picChg>
      </pc:sldChg>
      <pc:sldChg chg="addSp delSp modSp mod setBg">
        <pc:chgData name="Bevc Jonan, Sara" userId="96645aa7-ee3e-4c4b-b7fe-4bcff5f157fb" providerId="ADAL" clId="{DD8D5985-B168-4245-B747-5BE3DC917608}" dt="2024-11-07T11:34:56.762" v="737" actId="14100"/>
        <pc:sldMkLst>
          <pc:docMk/>
          <pc:sldMk cId="2796332389" sldId="301"/>
        </pc:sldMkLst>
        <pc:spChg chg="mod">
          <ac:chgData name="Bevc Jonan, Sara" userId="96645aa7-ee3e-4c4b-b7fe-4bcff5f157fb" providerId="ADAL" clId="{DD8D5985-B168-4245-B747-5BE3DC917608}" dt="2024-11-07T11:13:38.096" v="439" actId="2711"/>
          <ac:spMkLst>
            <pc:docMk/>
            <pc:sldMk cId="2796332389" sldId="301"/>
            <ac:spMk id="2" creationId="{00000000-0000-0000-0000-000000000000}"/>
          </ac:spMkLst>
        </pc:spChg>
        <pc:spChg chg="add del mod">
          <ac:chgData name="Bevc Jonan, Sara" userId="96645aa7-ee3e-4c4b-b7fe-4bcff5f157fb" providerId="ADAL" clId="{DD8D5985-B168-4245-B747-5BE3DC917608}" dt="2024-11-07T11:34:44.922" v="731" actId="931"/>
          <ac:spMkLst>
            <pc:docMk/>
            <pc:sldMk cId="2796332389" sldId="301"/>
            <ac:spMk id="5" creationId="{B3612B78-5004-3703-F543-F848AD2F2C26}"/>
          </ac:spMkLst>
        </pc:spChg>
        <pc:spChg chg="add">
          <ac:chgData name="Bevc Jonan, Sara" userId="96645aa7-ee3e-4c4b-b7fe-4bcff5f157fb" providerId="ADAL" clId="{DD8D5985-B168-4245-B747-5BE3DC917608}" dt="2024-11-07T11:05:05.294" v="294" actId="26606"/>
          <ac:spMkLst>
            <pc:docMk/>
            <pc:sldMk cId="2796332389" sldId="301"/>
            <ac:spMk id="9" creationId="{3C54F4CE-85F0-46ED-80DA-9518C9251AD1}"/>
          </ac:spMkLst>
        </pc:spChg>
        <pc:spChg chg="add">
          <ac:chgData name="Bevc Jonan, Sara" userId="96645aa7-ee3e-4c4b-b7fe-4bcff5f157fb" providerId="ADAL" clId="{DD8D5985-B168-4245-B747-5BE3DC917608}" dt="2024-11-07T11:05:05.294" v="294" actId="26606"/>
          <ac:spMkLst>
            <pc:docMk/>
            <pc:sldMk cId="2796332389" sldId="301"/>
            <ac:spMk id="11" creationId="{DADD1FCA-8ACB-4958-81DD-4CDD6D3E1921}"/>
          </ac:spMkLst>
        </pc:spChg>
        <pc:picChg chg="del mod">
          <ac:chgData name="Bevc Jonan, Sara" userId="96645aa7-ee3e-4c4b-b7fe-4bcff5f157fb" providerId="ADAL" clId="{DD8D5985-B168-4245-B747-5BE3DC917608}" dt="2024-11-07T11:34:40.482" v="730" actId="478"/>
          <ac:picMkLst>
            <pc:docMk/>
            <pc:sldMk cId="2796332389" sldId="301"/>
            <ac:picMk id="4" creationId="{00000000-0000-0000-0000-000000000000}"/>
          </ac:picMkLst>
        </pc:picChg>
        <pc:picChg chg="add mod">
          <ac:chgData name="Bevc Jonan, Sara" userId="96645aa7-ee3e-4c4b-b7fe-4bcff5f157fb" providerId="ADAL" clId="{DD8D5985-B168-4245-B747-5BE3DC917608}" dt="2024-11-07T11:34:56.762" v="737" actId="14100"/>
          <ac:picMkLst>
            <pc:docMk/>
            <pc:sldMk cId="2796332389" sldId="301"/>
            <ac:picMk id="7" creationId="{ACBE4806-4C47-AFB7-BF0A-0F5726841F68}"/>
          </ac:picMkLst>
        </pc:picChg>
      </pc:sldChg>
      <pc:sldChg chg="addSp modSp mod setBg">
        <pc:chgData name="Bevc Jonan, Sara" userId="96645aa7-ee3e-4c4b-b7fe-4bcff5f157fb" providerId="ADAL" clId="{DD8D5985-B168-4245-B747-5BE3DC917608}" dt="2024-11-07T11:14:16.716" v="447" actId="1076"/>
        <pc:sldMkLst>
          <pc:docMk/>
          <pc:sldMk cId="536023409" sldId="302"/>
        </pc:sldMkLst>
        <pc:spChg chg="mod">
          <ac:chgData name="Bevc Jonan, Sara" userId="96645aa7-ee3e-4c4b-b7fe-4bcff5f157fb" providerId="ADAL" clId="{DD8D5985-B168-4245-B747-5BE3DC917608}" dt="2024-11-07T11:14:02.206" v="444" actId="20577"/>
          <ac:spMkLst>
            <pc:docMk/>
            <pc:sldMk cId="536023409" sldId="302"/>
            <ac:spMk id="2" creationId="{00000000-0000-0000-0000-000000000000}"/>
          </ac:spMkLst>
        </pc:spChg>
        <pc:spChg chg="mod">
          <ac:chgData name="Bevc Jonan, Sara" userId="96645aa7-ee3e-4c4b-b7fe-4bcff5f157fb" providerId="ADAL" clId="{DD8D5985-B168-4245-B747-5BE3DC917608}" dt="2024-11-07T11:14:16.716" v="447" actId="1076"/>
          <ac:spMkLst>
            <pc:docMk/>
            <pc:sldMk cId="536023409" sldId="302"/>
            <ac:spMk id="3" creationId="{00000000-0000-0000-0000-000000000000}"/>
          </ac:spMkLst>
        </pc:spChg>
        <pc:spChg chg="add">
          <ac:chgData name="Bevc Jonan, Sara" userId="96645aa7-ee3e-4c4b-b7fe-4bcff5f157fb" providerId="ADAL" clId="{DD8D5985-B168-4245-B747-5BE3DC917608}" dt="2024-11-07T11:05:14.912" v="296" actId="26606"/>
          <ac:spMkLst>
            <pc:docMk/>
            <pc:sldMk cId="536023409" sldId="302"/>
            <ac:spMk id="8" creationId="{C9A36457-A5F4-4103-A443-02581C09185B}"/>
          </ac:spMkLst>
        </pc:spChg>
        <pc:spChg chg="add">
          <ac:chgData name="Bevc Jonan, Sara" userId="96645aa7-ee3e-4c4b-b7fe-4bcff5f157fb" providerId="ADAL" clId="{DD8D5985-B168-4245-B747-5BE3DC917608}" dt="2024-11-07T11:05:14.912" v="296" actId="26606"/>
          <ac:spMkLst>
            <pc:docMk/>
            <pc:sldMk cId="536023409" sldId="302"/>
            <ac:spMk id="10" creationId="{DC5FB7E8-B636-40FA-BE8D-48145C0F5C57}"/>
          </ac:spMkLst>
        </pc:spChg>
        <pc:spChg chg="add">
          <ac:chgData name="Bevc Jonan, Sara" userId="96645aa7-ee3e-4c4b-b7fe-4bcff5f157fb" providerId="ADAL" clId="{DD8D5985-B168-4245-B747-5BE3DC917608}" dt="2024-11-07T11:05:14.912" v="296" actId="26606"/>
          <ac:spMkLst>
            <pc:docMk/>
            <pc:sldMk cId="536023409" sldId="302"/>
            <ac:spMk id="12" creationId="{142DCE2C-2863-46FA-9BE7-24365A24D9BA}"/>
          </ac:spMkLst>
        </pc:spChg>
      </pc:sldChg>
      <pc:sldChg chg="addSp modSp mod setBg">
        <pc:chgData name="Bevc Jonan, Sara" userId="96645aa7-ee3e-4c4b-b7fe-4bcff5f157fb" providerId="ADAL" clId="{DD8D5985-B168-4245-B747-5BE3DC917608}" dt="2024-11-07T11:15:12.976" v="483" actId="20577"/>
        <pc:sldMkLst>
          <pc:docMk/>
          <pc:sldMk cId="1057982928" sldId="303"/>
        </pc:sldMkLst>
        <pc:spChg chg="mod">
          <ac:chgData name="Bevc Jonan, Sara" userId="96645aa7-ee3e-4c4b-b7fe-4bcff5f157fb" providerId="ADAL" clId="{DD8D5985-B168-4245-B747-5BE3DC917608}" dt="2024-11-07T11:14:30.278" v="453" actId="20577"/>
          <ac:spMkLst>
            <pc:docMk/>
            <pc:sldMk cId="1057982928" sldId="303"/>
            <ac:spMk id="2" creationId="{00000000-0000-0000-0000-000000000000}"/>
          </ac:spMkLst>
        </pc:spChg>
        <pc:spChg chg="mod">
          <ac:chgData name="Bevc Jonan, Sara" userId="96645aa7-ee3e-4c4b-b7fe-4bcff5f157fb" providerId="ADAL" clId="{DD8D5985-B168-4245-B747-5BE3DC917608}" dt="2024-11-07T11:15:12.976" v="483" actId="20577"/>
          <ac:spMkLst>
            <pc:docMk/>
            <pc:sldMk cId="1057982928" sldId="303"/>
            <ac:spMk id="3" creationId="{00000000-0000-0000-0000-000000000000}"/>
          </ac:spMkLst>
        </pc:spChg>
        <pc:spChg chg="add">
          <ac:chgData name="Bevc Jonan, Sara" userId="96645aa7-ee3e-4c4b-b7fe-4bcff5f157fb" providerId="ADAL" clId="{DD8D5985-B168-4245-B747-5BE3DC917608}" dt="2024-11-07T11:05:18.567" v="297" actId="26606"/>
          <ac:spMkLst>
            <pc:docMk/>
            <pc:sldMk cId="1057982928" sldId="303"/>
            <ac:spMk id="8" creationId="{C9A36457-A5F4-4103-A443-02581C09185B}"/>
          </ac:spMkLst>
        </pc:spChg>
        <pc:spChg chg="add">
          <ac:chgData name="Bevc Jonan, Sara" userId="96645aa7-ee3e-4c4b-b7fe-4bcff5f157fb" providerId="ADAL" clId="{DD8D5985-B168-4245-B747-5BE3DC917608}" dt="2024-11-07T11:05:18.567" v="297" actId="26606"/>
          <ac:spMkLst>
            <pc:docMk/>
            <pc:sldMk cId="1057982928" sldId="303"/>
            <ac:spMk id="10" creationId="{DC5FB7E8-B636-40FA-BE8D-48145C0F5C57}"/>
          </ac:spMkLst>
        </pc:spChg>
        <pc:spChg chg="add">
          <ac:chgData name="Bevc Jonan, Sara" userId="96645aa7-ee3e-4c4b-b7fe-4bcff5f157fb" providerId="ADAL" clId="{DD8D5985-B168-4245-B747-5BE3DC917608}" dt="2024-11-07T11:05:18.567" v="297" actId="26606"/>
          <ac:spMkLst>
            <pc:docMk/>
            <pc:sldMk cId="1057982928" sldId="303"/>
            <ac:spMk id="12" creationId="{142DCE2C-2863-46FA-9BE7-24365A24D9BA}"/>
          </ac:spMkLst>
        </pc:spChg>
      </pc:sldChg>
      <pc:sldChg chg="addSp delSp modSp mod">
        <pc:chgData name="Bevc Jonan, Sara" userId="96645aa7-ee3e-4c4b-b7fe-4bcff5f157fb" providerId="ADAL" clId="{DD8D5985-B168-4245-B747-5BE3DC917608}" dt="2024-11-07T11:46:16.407" v="758" actId="122"/>
        <pc:sldMkLst>
          <pc:docMk/>
          <pc:sldMk cId="448413853" sldId="305"/>
        </pc:sldMkLst>
        <pc:spChg chg="mod">
          <ac:chgData name="Bevc Jonan, Sara" userId="96645aa7-ee3e-4c4b-b7fe-4bcff5f157fb" providerId="ADAL" clId="{DD8D5985-B168-4245-B747-5BE3DC917608}" dt="2024-11-07T11:43:42.088" v="739" actId="20577"/>
          <ac:spMkLst>
            <pc:docMk/>
            <pc:sldMk cId="448413853" sldId="305"/>
            <ac:spMk id="4" creationId="{00000000-0000-0000-0000-000000000000}"/>
          </ac:spMkLst>
        </pc:spChg>
        <pc:spChg chg="del mod">
          <ac:chgData name="Bevc Jonan, Sara" userId="96645aa7-ee3e-4c4b-b7fe-4bcff5f157fb" providerId="ADAL" clId="{DD8D5985-B168-4245-B747-5BE3DC917608}" dt="2024-11-07T11:02:21.154" v="275" actId="26606"/>
          <ac:spMkLst>
            <pc:docMk/>
            <pc:sldMk cId="448413853" sldId="305"/>
            <ac:spMk id="6" creationId="{00000000-0000-0000-0000-000000000000}"/>
          </ac:spMkLst>
        </pc:spChg>
        <pc:graphicFrameChg chg="add mod">
          <ac:chgData name="Bevc Jonan, Sara" userId="96645aa7-ee3e-4c4b-b7fe-4bcff5f157fb" providerId="ADAL" clId="{DD8D5985-B168-4245-B747-5BE3DC917608}" dt="2024-11-07T11:46:16.407" v="758" actId="122"/>
          <ac:graphicFrameMkLst>
            <pc:docMk/>
            <pc:sldMk cId="448413853" sldId="305"/>
            <ac:graphicFrameMk id="13" creationId="{42B1DE96-BE82-16F2-595C-A52D76259BAF}"/>
          </ac:graphicFrameMkLst>
        </pc:graphicFrameChg>
        <pc:picChg chg="del">
          <ac:chgData name="Bevc Jonan, Sara" userId="96645aa7-ee3e-4c4b-b7fe-4bcff5f157fb" providerId="ADAL" clId="{DD8D5985-B168-4245-B747-5BE3DC917608}" dt="2024-11-07T11:01:55.074" v="272" actId="478"/>
          <ac:picMkLst>
            <pc:docMk/>
            <pc:sldMk cId="448413853" sldId="305"/>
            <ac:picMk id="2" creationId="{00000000-0000-0000-0000-000000000000}"/>
          </ac:picMkLst>
        </pc:picChg>
        <pc:picChg chg="add mod">
          <ac:chgData name="Bevc Jonan, Sara" userId="96645aa7-ee3e-4c4b-b7fe-4bcff5f157fb" providerId="ADAL" clId="{DD8D5985-B168-4245-B747-5BE3DC917608}" dt="2024-11-07T11:43:46.217" v="740" actId="1076"/>
          <ac:picMkLst>
            <pc:docMk/>
            <pc:sldMk cId="448413853" sldId="305"/>
            <ac:picMk id="3" creationId="{66C611FE-4C8A-85A3-8C2D-34535BEB4FE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57305-BF8F-4A96-A233-28C6A7E0097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133335-CE98-47E7-9391-9C93473AFEB4}">
      <dgm:prSet custT="1"/>
      <dgm:spPr/>
      <dgm:t>
        <a:bodyPr/>
        <a:lstStyle/>
        <a:p>
          <a:r>
            <a:rPr lang="sl-SI" sz="1800" dirty="0">
              <a:latin typeface="Garamond" panose="02020404030301010803" pitchFamily="18" charset="0"/>
            </a:rPr>
            <a:t>Individualne vaje v kliničnem okolju </a:t>
          </a:r>
          <a:r>
            <a:rPr lang="en-US" sz="1800" dirty="0">
              <a:latin typeface="Garamond" panose="02020404030301010803" pitchFamily="18" charset="0"/>
            </a:rPr>
            <a:t>1.</a:t>
          </a:r>
          <a:r>
            <a:rPr lang="sl-SI" sz="1800" dirty="0">
              <a:latin typeface="Garamond" panose="02020404030301010803" pitchFamily="18" charset="0"/>
            </a:rPr>
            <a:t> letnik</a:t>
          </a:r>
          <a:r>
            <a:rPr lang="en-US" sz="1800" dirty="0">
              <a:latin typeface="Garamond" panose="02020404030301010803" pitchFamily="18" charset="0"/>
            </a:rPr>
            <a:t> </a:t>
          </a:r>
          <a:r>
            <a:rPr lang="en-SI" sz="1800" dirty="0">
              <a:latin typeface="Garamond" panose="02020404030301010803" pitchFamily="18" charset="0"/>
            </a:rPr>
            <a:t>–</a:t>
          </a:r>
          <a:r>
            <a:rPr lang="en-US" sz="1800" dirty="0">
              <a:latin typeface="Garamond" panose="02020404030301010803" pitchFamily="18" charset="0"/>
            </a:rPr>
            <a:t> </a:t>
          </a:r>
          <a:r>
            <a:rPr lang="sl-SI" sz="1800" dirty="0">
              <a:latin typeface="Garamond" panose="02020404030301010803" pitchFamily="18" charset="0"/>
            </a:rPr>
            <a:t>študijsko</a:t>
          </a:r>
          <a:r>
            <a:rPr lang="en-US" sz="1800" dirty="0">
              <a:latin typeface="Garamond" panose="02020404030301010803" pitchFamily="18" charset="0"/>
            </a:rPr>
            <a:t> </a:t>
          </a:r>
          <a:r>
            <a:rPr lang="sl-SI" sz="1800" dirty="0">
              <a:latin typeface="Garamond" panose="02020404030301010803" pitchFamily="18" charset="0"/>
            </a:rPr>
            <a:t>leto</a:t>
          </a:r>
          <a:r>
            <a:rPr lang="en-US" sz="1800" dirty="0">
              <a:latin typeface="Garamond" panose="02020404030301010803" pitchFamily="18" charset="0"/>
            </a:rPr>
            <a:t> 202</a:t>
          </a:r>
          <a:r>
            <a:rPr lang="sl-SI" sz="1800" dirty="0">
              <a:latin typeface="Garamond" panose="02020404030301010803" pitchFamily="18" charset="0"/>
            </a:rPr>
            <a:t>4</a:t>
          </a:r>
          <a:r>
            <a:rPr lang="en-US" sz="1800" dirty="0">
              <a:latin typeface="Garamond" panose="02020404030301010803" pitchFamily="18" charset="0"/>
            </a:rPr>
            <a:t>/202</a:t>
          </a:r>
          <a:r>
            <a:rPr lang="sl-SI" sz="1800" dirty="0">
              <a:latin typeface="Garamond" panose="02020404030301010803" pitchFamily="18" charset="0"/>
            </a:rPr>
            <a:t>5</a:t>
          </a:r>
          <a:endParaRPr lang="en-US" sz="1800" dirty="0">
            <a:latin typeface="Garamond" panose="02020404030301010803" pitchFamily="18" charset="0"/>
          </a:endParaRPr>
        </a:p>
      </dgm:t>
    </dgm:pt>
    <dgm:pt modelId="{B9A153E0-4660-45EB-BBAC-5AAEAFF846B5}" type="parTrans" cxnId="{4F38E9C0-812A-4686-8D5A-CC04C301CE76}">
      <dgm:prSet/>
      <dgm:spPr/>
      <dgm:t>
        <a:bodyPr/>
        <a:lstStyle/>
        <a:p>
          <a:endParaRPr lang="en-US"/>
        </a:p>
      </dgm:t>
    </dgm:pt>
    <dgm:pt modelId="{43BA6B34-9502-412C-AF80-6B0043294DD0}" type="sibTrans" cxnId="{4F38E9C0-812A-4686-8D5A-CC04C301CE76}">
      <dgm:prSet/>
      <dgm:spPr/>
      <dgm:t>
        <a:bodyPr/>
        <a:lstStyle/>
        <a:p>
          <a:endParaRPr lang="en-US"/>
        </a:p>
      </dgm:t>
    </dgm:pt>
    <dgm:pt modelId="{A04B405D-934F-46BF-9FB0-507EBC112AF3}">
      <dgm:prSet custT="1"/>
      <dgm:spPr/>
      <dgm:t>
        <a:bodyPr/>
        <a:lstStyle/>
        <a:p>
          <a:pPr algn="ctr"/>
          <a:r>
            <a:rPr lang="en-US" sz="1800" dirty="0" err="1">
              <a:latin typeface="Garamond" panose="02020404030301010803" pitchFamily="18" charset="0"/>
            </a:rPr>
            <a:t>Termin</a:t>
          </a:r>
          <a:r>
            <a:rPr lang="en-US" sz="1800" dirty="0">
              <a:latin typeface="Garamond" panose="02020404030301010803" pitchFamily="18" charset="0"/>
            </a:rPr>
            <a:t> </a:t>
          </a:r>
          <a:r>
            <a:rPr lang="en-US" sz="1800" dirty="0" err="1">
              <a:latin typeface="Garamond" panose="02020404030301010803" pitchFamily="18" charset="0"/>
            </a:rPr>
            <a:t>izvajanja</a:t>
          </a:r>
          <a:r>
            <a:rPr lang="en-US" sz="1800" dirty="0">
              <a:latin typeface="Garamond" panose="02020404030301010803" pitchFamily="18" charset="0"/>
            </a:rPr>
            <a:t>: </a:t>
          </a:r>
          <a:r>
            <a:rPr lang="en-US" sz="1800" b="1" dirty="0">
              <a:latin typeface="Garamond" panose="02020404030301010803" pitchFamily="18" charset="0"/>
            </a:rPr>
            <a:t>2</a:t>
          </a:r>
          <a:r>
            <a:rPr lang="sl-SI" sz="1800" b="1" dirty="0">
              <a:latin typeface="Garamond" panose="02020404030301010803" pitchFamily="18" charset="0"/>
            </a:rPr>
            <a:t>6</a:t>
          </a:r>
          <a:r>
            <a:rPr lang="en-US" sz="1800" b="1" dirty="0">
              <a:latin typeface="Garamond" panose="02020404030301010803" pitchFamily="18" charset="0"/>
            </a:rPr>
            <a:t>. </a:t>
          </a:r>
          <a:r>
            <a:rPr lang="en-US" sz="1800" b="1" dirty="0" err="1">
              <a:latin typeface="Garamond" panose="02020404030301010803" pitchFamily="18" charset="0"/>
            </a:rPr>
            <a:t>maj</a:t>
          </a:r>
          <a:r>
            <a:rPr lang="en-US" sz="1800" b="1" dirty="0">
              <a:latin typeface="Garamond" panose="02020404030301010803" pitchFamily="18" charset="0"/>
            </a:rPr>
            <a:t> </a:t>
          </a:r>
          <a:r>
            <a:rPr lang="en-SI" sz="1800" b="1" dirty="0">
              <a:latin typeface="Garamond" panose="02020404030301010803" pitchFamily="18" charset="0"/>
            </a:rPr>
            <a:t>–</a:t>
          </a:r>
          <a:r>
            <a:rPr lang="en-US" sz="1800" b="1" dirty="0">
              <a:latin typeface="Garamond" panose="02020404030301010803" pitchFamily="18" charset="0"/>
            </a:rPr>
            <a:t> 1</a:t>
          </a:r>
          <a:r>
            <a:rPr lang="sl-SI" sz="1800" b="1" dirty="0">
              <a:latin typeface="Garamond" panose="02020404030301010803" pitchFamily="18" charset="0"/>
            </a:rPr>
            <a:t>2</a:t>
          </a:r>
          <a:r>
            <a:rPr lang="en-US" sz="1800" b="1" dirty="0">
              <a:latin typeface="Garamond" panose="02020404030301010803" pitchFamily="18" charset="0"/>
            </a:rPr>
            <a:t>. </a:t>
          </a:r>
          <a:r>
            <a:rPr lang="sl-SI" sz="1800" b="1" dirty="0">
              <a:latin typeface="Garamond" panose="02020404030301010803" pitchFamily="18" charset="0"/>
            </a:rPr>
            <a:t>s</a:t>
          </a:r>
          <a:r>
            <a:rPr lang="en-US" sz="1800" b="1" dirty="0" err="1">
              <a:latin typeface="Garamond" panose="02020404030301010803" pitchFamily="18" charset="0"/>
            </a:rPr>
            <a:t>eptember</a:t>
          </a:r>
          <a:r>
            <a:rPr lang="en-US" sz="1800" b="1" dirty="0">
              <a:latin typeface="Garamond" panose="02020404030301010803" pitchFamily="18" charset="0"/>
            </a:rPr>
            <a:t> 202</a:t>
          </a:r>
          <a:r>
            <a:rPr lang="sl-SI" sz="1800" b="1" dirty="0">
              <a:latin typeface="Garamond" panose="02020404030301010803" pitchFamily="18" charset="0"/>
            </a:rPr>
            <a:t>5</a:t>
          </a:r>
          <a:endParaRPr lang="en-US" sz="1800" dirty="0">
            <a:latin typeface="Garamond" panose="02020404030301010803" pitchFamily="18" charset="0"/>
          </a:endParaRPr>
        </a:p>
      </dgm:t>
    </dgm:pt>
    <dgm:pt modelId="{B8A7E873-2A70-4481-88A0-7A71F4EB068D}" type="parTrans" cxnId="{45783CED-9C4F-4205-9B0E-42112D1FD17B}">
      <dgm:prSet/>
      <dgm:spPr/>
      <dgm:t>
        <a:bodyPr/>
        <a:lstStyle/>
        <a:p>
          <a:endParaRPr lang="en-US"/>
        </a:p>
      </dgm:t>
    </dgm:pt>
    <dgm:pt modelId="{B88CC739-3730-4608-B28B-0302D538AE7B}" type="sibTrans" cxnId="{45783CED-9C4F-4205-9B0E-42112D1FD17B}">
      <dgm:prSet/>
      <dgm:spPr/>
      <dgm:t>
        <a:bodyPr/>
        <a:lstStyle/>
        <a:p>
          <a:endParaRPr lang="en-US"/>
        </a:p>
      </dgm:t>
    </dgm:pt>
    <dgm:pt modelId="{A798E37A-98E1-4CB7-BD91-6CC2E619580B}">
      <dgm:prSet/>
      <dgm:spPr/>
      <dgm:t>
        <a:bodyPr/>
        <a:lstStyle/>
        <a:p>
          <a:r>
            <a:rPr lang="en-US" dirty="0" err="1">
              <a:latin typeface="Garamond" panose="02020404030301010803" pitchFamily="18" charset="0"/>
            </a:rPr>
            <a:t>Način</a:t>
          </a:r>
          <a:r>
            <a:rPr lang="en-US" dirty="0">
              <a:latin typeface="Garamond" panose="02020404030301010803" pitchFamily="18" charset="0"/>
            </a:rPr>
            <a:t> </a:t>
          </a:r>
          <a:r>
            <a:rPr lang="en-US" dirty="0" err="1">
              <a:latin typeface="Garamond" panose="02020404030301010803" pitchFamily="18" charset="0"/>
            </a:rPr>
            <a:t>izvedbe</a:t>
          </a:r>
          <a:r>
            <a:rPr lang="en-US" dirty="0">
              <a:latin typeface="Garamond" panose="02020404030301010803" pitchFamily="18" charset="0"/>
            </a:rPr>
            <a:t>: </a:t>
          </a:r>
          <a:r>
            <a:rPr lang="en-US" b="1" dirty="0">
              <a:latin typeface="Garamond" panose="02020404030301010803" pitchFamily="18" charset="0"/>
            </a:rPr>
            <a:t>9 </a:t>
          </a:r>
          <a:r>
            <a:rPr lang="en-US" b="1" dirty="0" err="1">
              <a:latin typeface="Garamond" panose="02020404030301010803" pitchFamily="18" charset="0"/>
            </a:rPr>
            <a:t>dni</a:t>
          </a:r>
          <a:r>
            <a:rPr lang="en-US" b="1" dirty="0">
              <a:latin typeface="Garamond" panose="02020404030301010803" pitchFamily="18" charset="0"/>
            </a:rPr>
            <a:t> (6 </a:t>
          </a:r>
          <a:r>
            <a:rPr lang="en-US" b="1" dirty="0" err="1">
              <a:latin typeface="Garamond" panose="02020404030301010803" pitchFamily="18" charset="0"/>
            </a:rPr>
            <a:t>ur</a:t>
          </a:r>
          <a:r>
            <a:rPr lang="en-US" b="1" dirty="0">
              <a:latin typeface="Garamond" panose="02020404030301010803" pitchFamily="18" charset="0"/>
            </a:rPr>
            <a:t> </a:t>
          </a:r>
          <a:r>
            <a:rPr lang="en-US" b="1" dirty="0" err="1">
              <a:latin typeface="Garamond" panose="02020404030301010803" pitchFamily="18" charset="0"/>
            </a:rPr>
            <a:t>dnevno</a:t>
          </a:r>
          <a:r>
            <a:rPr lang="en-US" b="1" dirty="0">
              <a:latin typeface="Garamond" panose="02020404030301010803" pitchFamily="18" charset="0"/>
            </a:rPr>
            <a:t>) </a:t>
          </a:r>
          <a:r>
            <a:rPr lang="en-US" b="1" dirty="0" err="1">
              <a:latin typeface="Garamond" panose="02020404030301010803" pitchFamily="18" charset="0"/>
            </a:rPr>
            <a:t>pri</a:t>
          </a:r>
          <a:r>
            <a:rPr lang="en-US" b="1" dirty="0">
              <a:latin typeface="Garamond" panose="02020404030301010803" pitchFamily="18" charset="0"/>
            </a:rPr>
            <a:t> </a:t>
          </a:r>
          <a:r>
            <a:rPr lang="en-US" b="1" dirty="0" err="1">
              <a:latin typeface="Garamond" panose="02020404030301010803" pitchFamily="18" charset="0"/>
            </a:rPr>
            <a:t>izbranem</a:t>
          </a:r>
          <a:r>
            <a:rPr lang="en-US" b="1" dirty="0">
              <a:latin typeface="Garamond" panose="02020404030301010803" pitchFamily="18" charset="0"/>
            </a:rPr>
            <a:t> </a:t>
          </a:r>
          <a:r>
            <a:rPr lang="en-US" b="1" dirty="0" err="1">
              <a:latin typeface="Garamond" panose="02020404030301010803" pitchFamily="18" charset="0"/>
            </a:rPr>
            <a:t>mentorju</a:t>
          </a:r>
          <a:r>
            <a:rPr lang="en-US" b="1" dirty="0">
              <a:latin typeface="Garamond" panose="02020404030301010803" pitchFamily="18" charset="0"/>
            </a:rPr>
            <a:t> (1 dan </a:t>
          </a:r>
          <a:r>
            <a:rPr lang="en-US" b="1" dirty="0" err="1">
              <a:latin typeface="Garamond" panose="02020404030301010803" pitchFamily="18" charset="0"/>
            </a:rPr>
            <a:t>prehospitalna</a:t>
          </a:r>
          <a:r>
            <a:rPr lang="sl-SI" b="1" dirty="0">
              <a:latin typeface="Garamond" panose="02020404030301010803" pitchFamily="18" charset="0"/>
            </a:rPr>
            <a:t> klinična praksa</a:t>
          </a:r>
          <a:r>
            <a:rPr lang="en-US" b="1" dirty="0">
              <a:latin typeface="Garamond" panose="02020404030301010803" pitchFamily="18" charset="0"/>
            </a:rPr>
            <a:t>) + 1 dan v </a:t>
          </a:r>
          <a:r>
            <a:rPr lang="en-US" b="1" dirty="0" err="1">
              <a:latin typeface="Garamond" panose="02020404030301010803" pitchFamily="18" charset="0"/>
            </a:rPr>
            <a:t>simulacijskem</a:t>
          </a:r>
          <a:r>
            <a:rPr lang="en-US" b="1" dirty="0">
              <a:latin typeface="Garamond" panose="02020404030301010803" pitchFamily="18" charset="0"/>
            </a:rPr>
            <a:t> </a:t>
          </a:r>
          <a:r>
            <a:rPr lang="en-US" b="1" dirty="0" err="1">
              <a:latin typeface="Garamond" panose="02020404030301010803" pitchFamily="18" charset="0"/>
            </a:rPr>
            <a:t>centru</a:t>
          </a:r>
          <a:endParaRPr lang="en-US" dirty="0">
            <a:latin typeface="Garamond" panose="02020404030301010803" pitchFamily="18" charset="0"/>
          </a:endParaRPr>
        </a:p>
      </dgm:t>
    </dgm:pt>
    <dgm:pt modelId="{026FFE3A-8004-4C6B-9C4A-A585DD97B953}" type="parTrans" cxnId="{8F640601-1A01-42F2-8472-11B21F4302E9}">
      <dgm:prSet/>
      <dgm:spPr/>
      <dgm:t>
        <a:bodyPr/>
        <a:lstStyle/>
        <a:p>
          <a:endParaRPr lang="en-US"/>
        </a:p>
      </dgm:t>
    </dgm:pt>
    <dgm:pt modelId="{F6531B4D-2D21-4EA5-BBC7-8397309D184A}" type="sibTrans" cxnId="{8F640601-1A01-42F2-8472-11B21F4302E9}">
      <dgm:prSet/>
      <dgm:spPr/>
      <dgm:t>
        <a:bodyPr/>
        <a:lstStyle/>
        <a:p>
          <a:endParaRPr lang="en-US"/>
        </a:p>
      </dgm:t>
    </dgm:pt>
    <dgm:pt modelId="{BA7D0D17-C02E-40F5-986F-769C0423C44F}" type="pres">
      <dgm:prSet presAssocID="{2C757305-BF8F-4A96-A233-28C6A7E009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D48FE6-FBB8-4349-80D8-827441DD551B}" type="pres">
      <dgm:prSet presAssocID="{69133335-CE98-47E7-9391-9C93473AFEB4}" presName="hierRoot1" presStyleCnt="0"/>
      <dgm:spPr/>
    </dgm:pt>
    <dgm:pt modelId="{7A047E04-4526-4FEA-B38A-219E8523A641}" type="pres">
      <dgm:prSet presAssocID="{69133335-CE98-47E7-9391-9C93473AFEB4}" presName="composite" presStyleCnt="0"/>
      <dgm:spPr/>
    </dgm:pt>
    <dgm:pt modelId="{D8E84A63-6061-4160-93F5-D3010AF60C44}" type="pres">
      <dgm:prSet presAssocID="{69133335-CE98-47E7-9391-9C93473AFEB4}" presName="background" presStyleLbl="node0" presStyleIdx="0" presStyleCnt="3"/>
      <dgm:spPr/>
    </dgm:pt>
    <dgm:pt modelId="{ADE9EB27-4951-41EC-8737-AF0B1E34F4E4}" type="pres">
      <dgm:prSet presAssocID="{69133335-CE98-47E7-9391-9C93473AFEB4}" presName="text" presStyleLbl="fgAcc0" presStyleIdx="0" presStyleCnt="3">
        <dgm:presLayoutVars>
          <dgm:chPref val="3"/>
        </dgm:presLayoutVars>
      </dgm:prSet>
      <dgm:spPr/>
    </dgm:pt>
    <dgm:pt modelId="{2B625ACA-2493-4CAB-B71F-A399FF352FD2}" type="pres">
      <dgm:prSet presAssocID="{69133335-CE98-47E7-9391-9C93473AFEB4}" presName="hierChild2" presStyleCnt="0"/>
      <dgm:spPr/>
    </dgm:pt>
    <dgm:pt modelId="{98EF8C88-378A-4B6A-8CAB-83C70001B670}" type="pres">
      <dgm:prSet presAssocID="{A04B405D-934F-46BF-9FB0-507EBC112AF3}" presName="hierRoot1" presStyleCnt="0"/>
      <dgm:spPr/>
    </dgm:pt>
    <dgm:pt modelId="{8E5C759B-09EF-42B0-9B28-71E7E1EF5A8B}" type="pres">
      <dgm:prSet presAssocID="{A04B405D-934F-46BF-9FB0-507EBC112AF3}" presName="composite" presStyleCnt="0"/>
      <dgm:spPr/>
    </dgm:pt>
    <dgm:pt modelId="{75A7E867-7528-46CF-B205-D413A88B95DD}" type="pres">
      <dgm:prSet presAssocID="{A04B405D-934F-46BF-9FB0-507EBC112AF3}" presName="background" presStyleLbl="node0" presStyleIdx="1" presStyleCnt="3"/>
      <dgm:spPr/>
    </dgm:pt>
    <dgm:pt modelId="{F0CD90E3-21A8-42BA-806B-105A70441D96}" type="pres">
      <dgm:prSet presAssocID="{A04B405D-934F-46BF-9FB0-507EBC112AF3}" presName="text" presStyleLbl="fgAcc0" presStyleIdx="1" presStyleCnt="3" custLinFactNeighborX="-843" custLinFactNeighborY="1735">
        <dgm:presLayoutVars>
          <dgm:chPref val="3"/>
        </dgm:presLayoutVars>
      </dgm:prSet>
      <dgm:spPr/>
    </dgm:pt>
    <dgm:pt modelId="{ABE0A57C-EF91-4A41-8F39-BAFB3CBEAB29}" type="pres">
      <dgm:prSet presAssocID="{A04B405D-934F-46BF-9FB0-507EBC112AF3}" presName="hierChild2" presStyleCnt="0"/>
      <dgm:spPr/>
    </dgm:pt>
    <dgm:pt modelId="{5B44F288-30C2-4ED2-AC87-7A21AB67077D}" type="pres">
      <dgm:prSet presAssocID="{A798E37A-98E1-4CB7-BD91-6CC2E619580B}" presName="hierRoot1" presStyleCnt="0"/>
      <dgm:spPr/>
    </dgm:pt>
    <dgm:pt modelId="{52256706-BF53-422D-B3B1-10BA618B291D}" type="pres">
      <dgm:prSet presAssocID="{A798E37A-98E1-4CB7-BD91-6CC2E619580B}" presName="composite" presStyleCnt="0"/>
      <dgm:spPr/>
    </dgm:pt>
    <dgm:pt modelId="{D6CBA1B9-36C8-4671-B5B3-3964D9698B95}" type="pres">
      <dgm:prSet presAssocID="{A798E37A-98E1-4CB7-BD91-6CC2E619580B}" presName="background" presStyleLbl="node0" presStyleIdx="2" presStyleCnt="3"/>
      <dgm:spPr/>
    </dgm:pt>
    <dgm:pt modelId="{296C01AD-92B7-4E97-AE74-ADEC3BFB1F63}" type="pres">
      <dgm:prSet presAssocID="{A798E37A-98E1-4CB7-BD91-6CC2E619580B}" presName="text" presStyleLbl="fgAcc0" presStyleIdx="2" presStyleCnt="3">
        <dgm:presLayoutVars>
          <dgm:chPref val="3"/>
        </dgm:presLayoutVars>
      </dgm:prSet>
      <dgm:spPr/>
    </dgm:pt>
    <dgm:pt modelId="{31BEF312-4799-42AF-A58A-C7C49D1E17EF}" type="pres">
      <dgm:prSet presAssocID="{A798E37A-98E1-4CB7-BD91-6CC2E619580B}" presName="hierChild2" presStyleCnt="0"/>
      <dgm:spPr/>
    </dgm:pt>
  </dgm:ptLst>
  <dgm:cxnLst>
    <dgm:cxn modelId="{8F640601-1A01-42F2-8472-11B21F4302E9}" srcId="{2C757305-BF8F-4A96-A233-28C6A7E00977}" destId="{A798E37A-98E1-4CB7-BD91-6CC2E619580B}" srcOrd="2" destOrd="0" parTransId="{026FFE3A-8004-4C6B-9C4A-A585DD97B953}" sibTransId="{F6531B4D-2D21-4EA5-BBC7-8397309D184A}"/>
    <dgm:cxn modelId="{8FD6A302-1A65-4FEE-A5C5-C94AA43855B3}" type="presOf" srcId="{2C757305-BF8F-4A96-A233-28C6A7E00977}" destId="{BA7D0D17-C02E-40F5-986F-769C0423C44F}" srcOrd="0" destOrd="0" presId="urn:microsoft.com/office/officeart/2005/8/layout/hierarchy1"/>
    <dgm:cxn modelId="{F4C22D21-04CD-4122-A63F-F77CE8CE7FDD}" type="presOf" srcId="{69133335-CE98-47E7-9391-9C93473AFEB4}" destId="{ADE9EB27-4951-41EC-8737-AF0B1E34F4E4}" srcOrd="0" destOrd="0" presId="urn:microsoft.com/office/officeart/2005/8/layout/hierarchy1"/>
    <dgm:cxn modelId="{13B9063B-2011-4D4C-ABEC-37B9EF5103C0}" type="presOf" srcId="{A04B405D-934F-46BF-9FB0-507EBC112AF3}" destId="{F0CD90E3-21A8-42BA-806B-105A70441D96}" srcOrd="0" destOrd="0" presId="urn:microsoft.com/office/officeart/2005/8/layout/hierarchy1"/>
    <dgm:cxn modelId="{4F38E9C0-812A-4686-8D5A-CC04C301CE76}" srcId="{2C757305-BF8F-4A96-A233-28C6A7E00977}" destId="{69133335-CE98-47E7-9391-9C93473AFEB4}" srcOrd="0" destOrd="0" parTransId="{B9A153E0-4660-45EB-BBAC-5AAEAFF846B5}" sibTransId="{43BA6B34-9502-412C-AF80-6B0043294DD0}"/>
    <dgm:cxn modelId="{2F14FDE4-2992-424C-8EB9-2178E5AA7B97}" type="presOf" srcId="{A798E37A-98E1-4CB7-BD91-6CC2E619580B}" destId="{296C01AD-92B7-4E97-AE74-ADEC3BFB1F63}" srcOrd="0" destOrd="0" presId="urn:microsoft.com/office/officeart/2005/8/layout/hierarchy1"/>
    <dgm:cxn modelId="{45783CED-9C4F-4205-9B0E-42112D1FD17B}" srcId="{2C757305-BF8F-4A96-A233-28C6A7E00977}" destId="{A04B405D-934F-46BF-9FB0-507EBC112AF3}" srcOrd="1" destOrd="0" parTransId="{B8A7E873-2A70-4481-88A0-7A71F4EB068D}" sibTransId="{B88CC739-3730-4608-B28B-0302D538AE7B}"/>
    <dgm:cxn modelId="{4ACBEE4E-4257-45C9-9F63-B51022ED3330}" type="presParOf" srcId="{BA7D0D17-C02E-40F5-986F-769C0423C44F}" destId="{CAD48FE6-FBB8-4349-80D8-827441DD551B}" srcOrd="0" destOrd="0" presId="urn:microsoft.com/office/officeart/2005/8/layout/hierarchy1"/>
    <dgm:cxn modelId="{1A059174-00D2-4423-844F-A88FEB298C60}" type="presParOf" srcId="{CAD48FE6-FBB8-4349-80D8-827441DD551B}" destId="{7A047E04-4526-4FEA-B38A-219E8523A641}" srcOrd="0" destOrd="0" presId="urn:microsoft.com/office/officeart/2005/8/layout/hierarchy1"/>
    <dgm:cxn modelId="{8835C89C-FCD3-4D5D-9202-DA2B67AD0BBF}" type="presParOf" srcId="{7A047E04-4526-4FEA-B38A-219E8523A641}" destId="{D8E84A63-6061-4160-93F5-D3010AF60C44}" srcOrd="0" destOrd="0" presId="urn:microsoft.com/office/officeart/2005/8/layout/hierarchy1"/>
    <dgm:cxn modelId="{2EBACC94-95D8-4001-80AF-161B2CEEACF7}" type="presParOf" srcId="{7A047E04-4526-4FEA-B38A-219E8523A641}" destId="{ADE9EB27-4951-41EC-8737-AF0B1E34F4E4}" srcOrd="1" destOrd="0" presId="urn:microsoft.com/office/officeart/2005/8/layout/hierarchy1"/>
    <dgm:cxn modelId="{404F6853-F5ED-496E-ABA5-5F32A493F83F}" type="presParOf" srcId="{CAD48FE6-FBB8-4349-80D8-827441DD551B}" destId="{2B625ACA-2493-4CAB-B71F-A399FF352FD2}" srcOrd="1" destOrd="0" presId="urn:microsoft.com/office/officeart/2005/8/layout/hierarchy1"/>
    <dgm:cxn modelId="{73DAA881-EFC8-4CC9-9B58-6098B58AA19E}" type="presParOf" srcId="{BA7D0D17-C02E-40F5-986F-769C0423C44F}" destId="{98EF8C88-378A-4B6A-8CAB-83C70001B670}" srcOrd="1" destOrd="0" presId="urn:microsoft.com/office/officeart/2005/8/layout/hierarchy1"/>
    <dgm:cxn modelId="{1B7F27B7-C6B7-4B85-9502-D62DD2B1549C}" type="presParOf" srcId="{98EF8C88-378A-4B6A-8CAB-83C70001B670}" destId="{8E5C759B-09EF-42B0-9B28-71E7E1EF5A8B}" srcOrd="0" destOrd="0" presId="urn:microsoft.com/office/officeart/2005/8/layout/hierarchy1"/>
    <dgm:cxn modelId="{A8E097C2-8EFB-4B64-B256-0A3481AA5FA5}" type="presParOf" srcId="{8E5C759B-09EF-42B0-9B28-71E7E1EF5A8B}" destId="{75A7E867-7528-46CF-B205-D413A88B95DD}" srcOrd="0" destOrd="0" presId="urn:microsoft.com/office/officeart/2005/8/layout/hierarchy1"/>
    <dgm:cxn modelId="{71FF068E-E2A0-43D2-B0F8-889542D56433}" type="presParOf" srcId="{8E5C759B-09EF-42B0-9B28-71E7E1EF5A8B}" destId="{F0CD90E3-21A8-42BA-806B-105A70441D96}" srcOrd="1" destOrd="0" presId="urn:microsoft.com/office/officeart/2005/8/layout/hierarchy1"/>
    <dgm:cxn modelId="{A45B2A53-112F-4193-B79C-6223CFECE98B}" type="presParOf" srcId="{98EF8C88-378A-4B6A-8CAB-83C70001B670}" destId="{ABE0A57C-EF91-4A41-8F39-BAFB3CBEAB29}" srcOrd="1" destOrd="0" presId="urn:microsoft.com/office/officeart/2005/8/layout/hierarchy1"/>
    <dgm:cxn modelId="{83618EE2-1EE1-43E6-AC86-8589A8D88529}" type="presParOf" srcId="{BA7D0D17-C02E-40F5-986F-769C0423C44F}" destId="{5B44F288-30C2-4ED2-AC87-7A21AB67077D}" srcOrd="2" destOrd="0" presId="urn:microsoft.com/office/officeart/2005/8/layout/hierarchy1"/>
    <dgm:cxn modelId="{25983312-2203-4BE6-94CB-8C8511432A80}" type="presParOf" srcId="{5B44F288-30C2-4ED2-AC87-7A21AB67077D}" destId="{52256706-BF53-422D-B3B1-10BA618B291D}" srcOrd="0" destOrd="0" presId="urn:microsoft.com/office/officeart/2005/8/layout/hierarchy1"/>
    <dgm:cxn modelId="{9EF16A2B-718E-4108-B13E-A9D9F63F863C}" type="presParOf" srcId="{52256706-BF53-422D-B3B1-10BA618B291D}" destId="{D6CBA1B9-36C8-4671-B5B3-3964D9698B95}" srcOrd="0" destOrd="0" presId="urn:microsoft.com/office/officeart/2005/8/layout/hierarchy1"/>
    <dgm:cxn modelId="{8D0E9ECB-BBA0-4C29-8263-ABFBF1CC8EBF}" type="presParOf" srcId="{52256706-BF53-422D-B3B1-10BA618B291D}" destId="{296C01AD-92B7-4E97-AE74-ADEC3BFB1F63}" srcOrd="1" destOrd="0" presId="urn:microsoft.com/office/officeart/2005/8/layout/hierarchy1"/>
    <dgm:cxn modelId="{6D79403E-0980-4244-AD44-2F84356F6AB1}" type="presParOf" srcId="{5B44F288-30C2-4ED2-AC87-7A21AB67077D}" destId="{31BEF312-4799-42AF-A58A-C7C49D1E17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84A63-6061-4160-93F5-D3010AF60C44}">
      <dsp:nvSpPr>
        <dsp:cNvPr id="0" name=""/>
        <dsp:cNvSpPr/>
      </dsp:nvSpPr>
      <dsp:spPr>
        <a:xfrm>
          <a:off x="0" y="377037"/>
          <a:ext cx="2445734" cy="1553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9EB27-4951-41EC-8737-AF0B1E34F4E4}">
      <dsp:nvSpPr>
        <dsp:cNvPr id="0" name=""/>
        <dsp:cNvSpPr/>
      </dsp:nvSpPr>
      <dsp:spPr>
        <a:xfrm>
          <a:off x="271748" y="635198"/>
          <a:ext cx="2445734" cy="15530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>
              <a:latin typeface="Garamond" panose="02020404030301010803" pitchFamily="18" charset="0"/>
            </a:rPr>
            <a:t>Individualne vaje v kliničnem okolju </a:t>
          </a:r>
          <a:r>
            <a:rPr lang="en-US" sz="1800" kern="1200" dirty="0">
              <a:latin typeface="Garamond" panose="02020404030301010803" pitchFamily="18" charset="0"/>
            </a:rPr>
            <a:t>1.</a:t>
          </a:r>
          <a:r>
            <a:rPr lang="sl-SI" sz="1800" kern="1200" dirty="0">
              <a:latin typeface="Garamond" panose="02020404030301010803" pitchFamily="18" charset="0"/>
            </a:rPr>
            <a:t> letnik</a:t>
          </a:r>
          <a:r>
            <a:rPr lang="en-US" sz="1800" kern="1200" dirty="0">
              <a:latin typeface="Garamond" panose="02020404030301010803" pitchFamily="18" charset="0"/>
            </a:rPr>
            <a:t> </a:t>
          </a:r>
          <a:r>
            <a:rPr lang="en-SI" sz="1800" kern="1200" dirty="0">
              <a:latin typeface="Garamond" panose="02020404030301010803" pitchFamily="18" charset="0"/>
            </a:rPr>
            <a:t>–</a:t>
          </a:r>
          <a:r>
            <a:rPr lang="en-US" sz="1800" kern="1200" dirty="0">
              <a:latin typeface="Garamond" panose="02020404030301010803" pitchFamily="18" charset="0"/>
            </a:rPr>
            <a:t> </a:t>
          </a:r>
          <a:r>
            <a:rPr lang="sl-SI" sz="1800" kern="1200" dirty="0">
              <a:latin typeface="Garamond" panose="02020404030301010803" pitchFamily="18" charset="0"/>
            </a:rPr>
            <a:t>študijsko</a:t>
          </a:r>
          <a:r>
            <a:rPr lang="en-US" sz="1800" kern="1200" dirty="0">
              <a:latin typeface="Garamond" panose="02020404030301010803" pitchFamily="18" charset="0"/>
            </a:rPr>
            <a:t> </a:t>
          </a:r>
          <a:r>
            <a:rPr lang="sl-SI" sz="1800" kern="1200" dirty="0">
              <a:latin typeface="Garamond" panose="02020404030301010803" pitchFamily="18" charset="0"/>
            </a:rPr>
            <a:t>leto</a:t>
          </a:r>
          <a:r>
            <a:rPr lang="en-US" sz="1800" kern="1200" dirty="0">
              <a:latin typeface="Garamond" panose="02020404030301010803" pitchFamily="18" charset="0"/>
            </a:rPr>
            <a:t> 202</a:t>
          </a:r>
          <a:r>
            <a:rPr lang="sl-SI" sz="1800" kern="1200" dirty="0">
              <a:latin typeface="Garamond" panose="02020404030301010803" pitchFamily="18" charset="0"/>
            </a:rPr>
            <a:t>4</a:t>
          </a:r>
          <a:r>
            <a:rPr lang="en-US" sz="1800" kern="1200" dirty="0">
              <a:latin typeface="Garamond" panose="02020404030301010803" pitchFamily="18" charset="0"/>
            </a:rPr>
            <a:t>/202</a:t>
          </a:r>
          <a:r>
            <a:rPr lang="sl-SI" sz="1800" kern="1200" dirty="0">
              <a:latin typeface="Garamond" panose="02020404030301010803" pitchFamily="18" charset="0"/>
            </a:rPr>
            <a:t>5</a:t>
          </a:r>
          <a:endParaRPr lang="en-US" sz="1800" kern="1200" dirty="0">
            <a:latin typeface="Garamond" panose="02020404030301010803" pitchFamily="18" charset="0"/>
          </a:endParaRPr>
        </a:p>
      </dsp:txBody>
      <dsp:txXfrm>
        <a:off x="317235" y="680685"/>
        <a:ext cx="2354760" cy="1462067"/>
      </dsp:txXfrm>
    </dsp:sp>
    <dsp:sp modelId="{75A7E867-7528-46CF-B205-D413A88B95DD}">
      <dsp:nvSpPr>
        <dsp:cNvPr id="0" name=""/>
        <dsp:cNvSpPr/>
      </dsp:nvSpPr>
      <dsp:spPr>
        <a:xfrm>
          <a:off x="2968613" y="403983"/>
          <a:ext cx="2445734" cy="1553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D90E3-21A8-42BA-806B-105A70441D96}">
      <dsp:nvSpPr>
        <dsp:cNvPr id="0" name=""/>
        <dsp:cNvSpPr/>
      </dsp:nvSpPr>
      <dsp:spPr>
        <a:xfrm>
          <a:off x="3240361" y="662143"/>
          <a:ext cx="2445734" cy="15530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Garamond" panose="02020404030301010803" pitchFamily="18" charset="0"/>
            </a:rPr>
            <a:t>Termin</a:t>
          </a:r>
          <a:r>
            <a:rPr lang="en-US" sz="1800" kern="1200" dirty="0">
              <a:latin typeface="Garamond" panose="02020404030301010803" pitchFamily="18" charset="0"/>
            </a:rPr>
            <a:t> </a:t>
          </a:r>
          <a:r>
            <a:rPr lang="en-US" sz="1800" kern="1200" dirty="0" err="1">
              <a:latin typeface="Garamond" panose="02020404030301010803" pitchFamily="18" charset="0"/>
            </a:rPr>
            <a:t>izvajanja</a:t>
          </a:r>
          <a:r>
            <a:rPr lang="en-US" sz="1800" kern="1200" dirty="0">
              <a:latin typeface="Garamond" panose="02020404030301010803" pitchFamily="18" charset="0"/>
            </a:rPr>
            <a:t>: </a:t>
          </a:r>
          <a:r>
            <a:rPr lang="en-US" sz="1800" b="1" kern="1200" dirty="0">
              <a:latin typeface="Garamond" panose="02020404030301010803" pitchFamily="18" charset="0"/>
            </a:rPr>
            <a:t>2</a:t>
          </a:r>
          <a:r>
            <a:rPr lang="sl-SI" sz="1800" b="1" kern="1200" dirty="0">
              <a:latin typeface="Garamond" panose="02020404030301010803" pitchFamily="18" charset="0"/>
            </a:rPr>
            <a:t>6</a:t>
          </a:r>
          <a:r>
            <a:rPr lang="en-US" sz="1800" b="1" kern="1200" dirty="0">
              <a:latin typeface="Garamond" panose="02020404030301010803" pitchFamily="18" charset="0"/>
            </a:rPr>
            <a:t>. </a:t>
          </a:r>
          <a:r>
            <a:rPr lang="en-US" sz="1800" b="1" kern="1200" dirty="0" err="1">
              <a:latin typeface="Garamond" panose="02020404030301010803" pitchFamily="18" charset="0"/>
            </a:rPr>
            <a:t>maj</a:t>
          </a:r>
          <a:r>
            <a:rPr lang="en-US" sz="1800" b="1" kern="1200" dirty="0">
              <a:latin typeface="Garamond" panose="02020404030301010803" pitchFamily="18" charset="0"/>
            </a:rPr>
            <a:t> </a:t>
          </a:r>
          <a:r>
            <a:rPr lang="en-SI" sz="1800" b="1" kern="1200" dirty="0">
              <a:latin typeface="Garamond" panose="02020404030301010803" pitchFamily="18" charset="0"/>
            </a:rPr>
            <a:t>–</a:t>
          </a:r>
          <a:r>
            <a:rPr lang="en-US" sz="1800" b="1" kern="1200" dirty="0">
              <a:latin typeface="Garamond" panose="02020404030301010803" pitchFamily="18" charset="0"/>
            </a:rPr>
            <a:t> 1</a:t>
          </a:r>
          <a:r>
            <a:rPr lang="sl-SI" sz="1800" b="1" kern="1200" dirty="0">
              <a:latin typeface="Garamond" panose="02020404030301010803" pitchFamily="18" charset="0"/>
            </a:rPr>
            <a:t>2</a:t>
          </a:r>
          <a:r>
            <a:rPr lang="en-US" sz="1800" b="1" kern="1200" dirty="0">
              <a:latin typeface="Garamond" panose="02020404030301010803" pitchFamily="18" charset="0"/>
            </a:rPr>
            <a:t>. </a:t>
          </a:r>
          <a:r>
            <a:rPr lang="sl-SI" sz="1800" b="1" kern="1200" dirty="0">
              <a:latin typeface="Garamond" panose="02020404030301010803" pitchFamily="18" charset="0"/>
            </a:rPr>
            <a:t>s</a:t>
          </a:r>
          <a:r>
            <a:rPr lang="en-US" sz="1800" b="1" kern="1200" dirty="0" err="1">
              <a:latin typeface="Garamond" panose="02020404030301010803" pitchFamily="18" charset="0"/>
            </a:rPr>
            <a:t>eptember</a:t>
          </a:r>
          <a:r>
            <a:rPr lang="en-US" sz="1800" b="1" kern="1200" dirty="0">
              <a:latin typeface="Garamond" panose="02020404030301010803" pitchFamily="18" charset="0"/>
            </a:rPr>
            <a:t> 202</a:t>
          </a:r>
          <a:r>
            <a:rPr lang="sl-SI" sz="1800" b="1" kern="1200" dirty="0">
              <a:latin typeface="Garamond" panose="02020404030301010803" pitchFamily="18" charset="0"/>
            </a:rPr>
            <a:t>5</a:t>
          </a:r>
          <a:endParaRPr lang="en-US" sz="1800" kern="1200" dirty="0">
            <a:latin typeface="Garamond" panose="02020404030301010803" pitchFamily="18" charset="0"/>
          </a:endParaRPr>
        </a:p>
      </dsp:txBody>
      <dsp:txXfrm>
        <a:off x="3285848" y="707630"/>
        <a:ext cx="2354760" cy="1462067"/>
      </dsp:txXfrm>
    </dsp:sp>
    <dsp:sp modelId="{D6CBA1B9-36C8-4671-B5B3-3964D9698B95}">
      <dsp:nvSpPr>
        <dsp:cNvPr id="0" name=""/>
        <dsp:cNvSpPr/>
      </dsp:nvSpPr>
      <dsp:spPr>
        <a:xfrm>
          <a:off x="5978462" y="377037"/>
          <a:ext cx="2445734" cy="1553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C01AD-92B7-4E97-AE74-ADEC3BFB1F63}">
      <dsp:nvSpPr>
        <dsp:cNvPr id="0" name=""/>
        <dsp:cNvSpPr/>
      </dsp:nvSpPr>
      <dsp:spPr>
        <a:xfrm>
          <a:off x="6250210" y="635198"/>
          <a:ext cx="2445734" cy="15530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Garamond" panose="02020404030301010803" pitchFamily="18" charset="0"/>
            </a:rPr>
            <a:t>Način</a:t>
          </a:r>
          <a:r>
            <a:rPr lang="en-US" sz="1700" kern="1200" dirty="0">
              <a:latin typeface="Garamond" panose="02020404030301010803" pitchFamily="18" charset="0"/>
            </a:rPr>
            <a:t> </a:t>
          </a:r>
          <a:r>
            <a:rPr lang="en-US" sz="1700" kern="1200" dirty="0" err="1">
              <a:latin typeface="Garamond" panose="02020404030301010803" pitchFamily="18" charset="0"/>
            </a:rPr>
            <a:t>izvedbe</a:t>
          </a:r>
          <a:r>
            <a:rPr lang="en-US" sz="1700" kern="1200" dirty="0">
              <a:latin typeface="Garamond" panose="02020404030301010803" pitchFamily="18" charset="0"/>
            </a:rPr>
            <a:t>: </a:t>
          </a:r>
          <a:r>
            <a:rPr lang="en-US" sz="1700" b="1" kern="1200" dirty="0">
              <a:latin typeface="Garamond" panose="02020404030301010803" pitchFamily="18" charset="0"/>
            </a:rPr>
            <a:t>9 </a:t>
          </a:r>
          <a:r>
            <a:rPr lang="en-US" sz="1700" b="1" kern="1200" dirty="0" err="1">
              <a:latin typeface="Garamond" panose="02020404030301010803" pitchFamily="18" charset="0"/>
            </a:rPr>
            <a:t>dni</a:t>
          </a:r>
          <a:r>
            <a:rPr lang="en-US" sz="1700" b="1" kern="1200" dirty="0">
              <a:latin typeface="Garamond" panose="02020404030301010803" pitchFamily="18" charset="0"/>
            </a:rPr>
            <a:t> (6 </a:t>
          </a:r>
          <a:r>
            <a:rPr lang="en-US" sz="1700" b="1" kern="1200" dirty="0" err="1">
              <a:latin typeface="Garamond" panose="02020404030301010803" pitchFamily="18" charset="0"/>
            </a:rPr>
            <a:t>ur</a:t>
          </a:r>
          <a:r>
            <a:rPr lang="en-US" sz="1700" b="1" kern="1200" dirty="0">
              <a:latin typeface="Garamond" panose="02020404030301010803" pitchFamily="18" charset="0"/>
            </a:rPr>
            <a:t> </a:t>
          </a:r>
          <a:r>
            <a:rPr lang="en-US" sz="1700" b="1" kern="1200" dirty="0" err="1">
              <a:latin typeface="Garamond" panose="02020404030301010803" pitchFamily="18" charset="0"/>
            </a:rPr>
            <a:t>dnevno</a:t>
          </a:r>
          <a:r>
            <a:rPr lang="en-US" sz="1700" b="1" kern="1200" dirty="0">
              <a:latin typeface="Garamond" panose="02020404030301010803" pitchFamily="18" charset="0"/>
            </a:rPr>
            <a:t>) </a:t>
          </a:r>
          <a:r>
            <a:rPr lang="en-US" sz="1700" b="1" kern="1200" dirty="0" err="1">
              <a:latin typeface="Garamond" panose="02020404030301010803" pitchFamily="18" charset="0"/>
            </a:rPr>
            <a:t>pri</a:t>
          </a:r>
          <a:r>
            <a:rPr lang="en-US" sz="1700" b="1" kern="1200" dirty="0">
              <a:latin typeface="Garamond" panose="02020404030301010803" pitchFamily="18" charset="0"/>
            </a:rPr>
            <a:t> </a:t>
          </a:r>
          <a:r>
            <a:rPr lang="en-US" sz="1700" b="1" kern="1200" dirty="0" err="1">
              <a:latin typeface="Garamond" panose="02020404030301010803" pitchFamily="18" charset="0"/>
            </a:rPr>
            <a:t>izbranem</a:t>
          </a:r>
          <a:r>
            <a:rPr lang="en-US" sz="1700" b="1" kern="1200" dirty="0">
              <a:latin typeface="Garamond" panose="02020404030301010803" pitchFamily="18" charset="0"/>
            </a:rPr>
            <a:t> </a:t>
          </a:r>
          <a:r>
            <a:rPr lang="en-US" sz="1700" b="1" kern="1200" dirty="0" err="1">
              <a:latin typeface="Garamond" panose="02020404030301010803" pitchFamily="18" charset="0"/>
            </a:rPr>
            <a:t>mentorju</a:t>
          </a:r>
          <a:r>
            <a:rPr lang="en-US" sz="1700" b="1" kern="1200" dirty="0">
              <a:latin typeface="Garamond" panose="02020404030301010803" pitchFamily="18" charset="0"/>
            </a:rPr>
            <a:t> (1 dan </a:t>
          </a:r>
          <a:r>
            <a:rPr lang="en-US" sz="1700" b="1" kern="1200" dirty="0" err="1">
              <a:latin typeface="Garamond" panose="02020404030301010803" pitchFamily="18" charset="0"/>
            </a:rPr>
            <a:t>prehospitalna</a:t>
          </a:r>
          <a:r>
            <a:rPr lang="sl-SI" sz="1700" b="1" kern="1200" dirty="0">
              <a:latin typeface="Garamond" panose="02020404030301010803" pitchFamily="18" charset="0"/>
            </a:rPr>
            <a:t> klinična praksa</a:t>
          </a:r>
          <a:r>
            <a:rPr lang="en-US" sz="1700" b="1" kern="1200" dirty="0">
              <a:latin typeface="Garamond" panose="02020404030301010803" pitchFamily="18" charset="0"/>
            </a:rPr>
            <a:t>) + 1 dan v </a:t>
          </a:r>
          <a:r>
            <a:rPr lang="en-US" sz="1700" b="1" kern="1200" dirty="0" err="1">
              <a:latin typeface="Garamond" panose="02020404030301010803" pitchFamily="18" charset="0"/>
            </a:rPr>
            <a:t>simulacijskem</a:t>
          </a:r>
          <a:r>
            <a:rPr lang="en-US" sz="1700" b="1" kern="1200" dirty="0">
              <a:latin typeface="Garamond" panose="02020404030301010803" pitchFamily="18" charset="0"/>
            </a:rPr>
            <a:t> </a:t>
          </a:r>
          <a:r>
            <a:rPr lang="en-US" sz="1700" b="1" kern="1200" dirty="0" err="1">
              <a:latin typeface="Garamond" panose="02020404030301010803" pitchFamily="18" charset="0"/>
            </a:rPr>
            <a:t>centru</a:t>
          </a:r>
          <a:endParaRPr lang="en-US" sz="1700" kern="1200" dirty="0">
            <a:latin typeface="Garamond" panose="02020404030301010803" pitchFamily="18" charset="0"/>
          </a:endParaRPr>
        </a:p>
      </dsp:txBody>
      <dsp:txXfrm>
        <a:off x="6295697" y="680685"/>
        <a:ext cx="2354760" cy="1462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68F91-2303-4344-84DF-640862C92EAA}" type="datetimeFigureOut">
              <a:rPr lang="sl-SI" smtClean="0"/>
              <a:t>07.11.2024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B4D00-B4C7-4B51-9934-D538A0EC76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071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F46-B629-457F-A685-ADE23168FC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ED81F-B68F-4EEB-BE33-FBE064DE1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64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F46-B629-457F-A685-ADE23168FC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ED81F-B68F-4EEB-BE33-FBE064DE1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02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F46-B629-457F-A685-ADE23168FC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ED81F-B68F-4EEB-BE33-FBE064DE1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27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F46-B629-457F-A685-ADE23168FC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ED81F-B68F-4EEB-BE33-FBE064DE1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45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F46-B629-457F-A685-ADE23168FC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ED81F-B68F-4EEB-BE33-FBE064DE1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11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F46-B629-457F-A685-ADE23168FC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ED81F-B68F-4EEB-BE33-FBE064DE1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61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F46-B629-457F-A685-ADE23168FC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ED81F-B68F-4EEB-BE33-FBE064DE1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9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F46-B629-457F-A685-ADE23168FC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ED81F-B68F-4EEB-BE33-FBE064DE1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90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F46-B629-457F-A685-ADE23168FC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ED81F-B68F-4EEB-BE33-FBE064DE1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99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F46-B629-457F-A685-ADE23168FC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ED81F-B68F-4EEB-BE33-FBE064DE1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00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F46-B629-457F-A685-ADE23168FC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ED81F-B68F-4EEB-BE33-FBE064DE1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98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F46-B629-457F-A685-ADE23168FC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ED81F-B68F-4EEB-BE33-FBE064DE1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77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ven povezovalnik 4"/>
          <p:cNvCxnSpPr/>
          <p:nvPr/>
        </p:nvCxnSpPr>
        <p:spPr>
          <a:xfrm>
            <a:off x="0" y="6364586"/>
            <a:ext cx="9144000" cy="27161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0" y="635467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Z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znanjem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in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predanostjo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ustvarjamo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zdravo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prihodnost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Scientia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et studio ad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futurum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sanum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Committed to a healthy future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879054" y="1772816"/>
            <a:ext cx="72933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>
                <a:latin typeface="Garamond" panose="02020404030301010803" pitchFamily="18" charset="0"/>
              </a:rPr>
              <a:t>IZOBRAŽEVANJE ZA MENTORJE KLINIČNE PRAKSE ŠTUDENTOV PRVIH LETNIKOV MEDICINE IN DENTALNE MEDICINE</a:t>
            </a:r>
            <a:endParaRPr lang="en-US" sz="2000" b="1" dirty="0">
              <a:latin typeface="Garamond" panose="02020404030301010803" pitchFamily="18" charset="0"/>
            </a:endParaRPr>
          </a:p>
          <a:p>
            <a:pPr algn="ctr"/>
            <a:r>
              <a:rPr lang="en-US" sz="3600" b="1" dirty="0" err="1">
                <a:latin typeface="Garamond" panose="02020404030301010803" pitchFamily="18" charset="0"/>
              </a:rPr>
              <a:t>Obvezn</a:t>
            </a:r>
            <a:r>
              <a:rPr lang="sl-SI" sz="3600" b="1" dirty="0">
                <a:latin typeface="Garamond" panose="02020404030301010803" pitchFamily="18" charset="0"/>
              </a:rPr>
              <a:t>e</a:t>
            </a:r>
            <a:r>
              <a:rPr lang="en-US" sz="3600" b="1" dirty="0">
                <a:latin typeface="Garamond" panose="02020404030301010803" pitchFamily="18" charset="0"/>
              </a:rPr>
              <a:t> </a:t>
            </a:r>
            <a:r>
              <a:rPr lang="sl-SI" sz="3600" b="1" dirty="0">
                <a:latin typeface="Garamond" panose="02020404030301010803" pitchFamily="18" charset="0"/>
              </a:rPr>
              <a:t>individualne vaje v kliničnem okolju (IVKO)</a:t>
            </a:r>
            <a:r>
              <a:rPr lang="en-US" sz="3600" b="1" dirty="0">
                <a:latin typeface="Garamond" panose="02020404030301010803" pitchFamily="18" charset="0"/>
              </a:rPr>
              <a:t> </a:t>
            </a:r>
            <a:r>
              <a:rPr lang="en-SI" sz="3600" b="1" dirty="0">
                <a:latin typeface="Garamond" panose="02020404030301010803" pitchFamily="18" charset="0"/>
              </a:rPr>
              <a:t>–</a:t>
            </a:r>
            <a:endParaRPr lang="sl-SI" sz="3600" b="1" dirty="0">
              <a:latin typeface="Garamond" panose="02020404030301010803" pitchFamily="18" charset="0"/>
            </a:endParaRPr>
          </a:p>
          <a:p>
            <a:pPr algn="ctr"/>
            <a:r>
              <a:rPr lang="en-US" sz="3600" b="1" dirty="0">
                <a:latin typeface="Garamond" panose="02020404030301010803" pitchFamily="18" charset="0"/>
              </a:rPr>
              <a:t> 1. </a:t>
            </a:r>
            <a:r>
              <a:rPr lang="en-US" sz="3600" b="1" dirty="0" err="1">
                <a:latin typeface="Garamond" panose="02020404030301010803" pitchFamily="18" charset="0"/>
              </a:rPr>
              <a:t>letnik</a:t>
            </a:r>
            <a:r>
              <a:rPr lang="en-US" sz="3600" b="1" dirty="0">
                <a:latin typeface="Garamond" panose="02020404030301010803" pitchFamily="18" charset="0"/>
              </a:rPr>
              <a:t> </a:t>
            </a:r>
            <a:r>
              <a:rPr lang="en-US" sz="3600" b="1" dirty="0" err="1">
                <a:latin typeface="Garamond" panose="02020404030301010803" pitchFamily="18" charset="0"/>
              </a:rPr>
              <a:t>Medicina</a:t>
            </a:r>
            <a:r>
              <a:rPr lang="en-US" sz="3600" b="1" dirty="0">
                <a:latin typeface="Garamond" panose="02020404030301010803" pitchFamily="18" charset="0"/>
              </a:rPr>
              <a:t> in </a:t>
            </a:r>
            <a:r>
              <a:rPr lang="en-US" sz="3600" b="1" dirty="0" err="1">
                <a:latin typeface="Garamond" panose="02020404030301010803" pitchFamily="18" charset="0"/>
              </a:rPr>
              <a:t>Dentalna</a:t>
            </a:r>
            <a:r>
              <a:rPr lang="en-US" sz="3600" b="1" dirty="0">
                <a:latin typeface="Garamond" panose="02020404030301010803" pitchFamily="18" charset="0"/>
              </a:rPr>
              <a:t> </a:t>
            </a:r>
            <a:r>
              <a:rPr lang="en-US" sz="3600" b="1" dirty="0" err="1">
                <a:latin typeface="Garamond" panose="02020404030301010803" pitchFamily="18" charset="0"/>
              </a:rPr>
              <a:t>medicina</a:t>
            </a:r>
            <a:endParaRPr lang="en-US" sz="3600" b="1" dirty="0">
              <a:latin typeface="Garamond" panose="02020404030301010803" pitchFamily="18" charset="0"/>
            </a:endParaRPr>
          </a:p>
          <a:p>
            <a:pPr algn="ctr"/>
            <a:r>
              <a:rPr lang="en-US" sz="2800" dirty="0" err="1">
                <a:latin typeface="Garamond" panose="02020404030301010803" pitchFamily="18" charset="0"/>
              </a:rPr>
              <a:t>Predstavitev</a:t>
            </a:r>
            <a:r>
              <a:rPr lang="en-US" sz="2800" dirty="0">
                <a:latin typeface="Garamond" panose="02020404030301010803" pitchFamily="18" charset="0"/>
              </a:rPr>
              <a:t> za </a:t>
            </a:r>
            <a:r>
              <a:rPr lang="en-US" sz="2800" dirty="0" err="1">
                <a:latin typeface="Garamond" panose="02020404030301010803" pitchFamily="18" charset="0"/>
              </a:rPr>
              <a:t>mentorje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sl-SI" sz="2800" dirty="0">
                <a:latin typeface="Garamond" panose="02020404030301010803" pitchFamily="18" charset="0"/>
              </a:rPr>
              <a:t>2025</a:t>
            </a:r>
            <a:endParaRPr lang="en-US" sz="2800" dirty="0">
              <a:latin typeface="Garamond" panose="02020404030301010803" pitchFamily="18" charset="0"/>
            </a:endParaRPr>
          </a:p>
        </p:txBody>
      </p:sp>
      <p:pic>
        <p:nvPicPr>
          <p:cNvPr id="4" name="Picture 1" descr="Slika, ki vsebuje besede besedilo, posnetek zaslona, programska oprema, večpredstavnostna programska oprema">
            <a:extLst>
              <a:ext uri="{FF2B5EF4-FFF2-40B4-BE49-F238E27FC236}">
                <a16:creationId xmlns:a16="http://schemas.microsoft.com/office/drawing/2014/main" id="{0C18148C-8B6F-06F9-32C4-79C30809CC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1751" t="18961" r="12037" b="13507"/>
          <a:stretch>
            <a:fillRect/>
          </a:stretch>
        </p:blipFill>
        <p:spPr bwMode="auto">
          <a:xfrm>
            <a:off x="3275856" y="116632"/>
            <a:ext cx="2381250" cy="152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49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5000"/>
    </mc:Choice>
    <mc:Fallback xmlns="">
      <p:transition advTm="4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2777" y="548640"/>
            <a:ext cx="7157553" cy="1188720"/>
          </a:xfrm>
        </p:spPr>
        <p:txBody>
          <a:bodyPr>
            <a:normAutofit/>
          </a:bodyPr>
          <a:lstStyle/>
          <a:p>
            <a:r>
              <a:rPr lang="en-US" sz="4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Vsebine</a:t>
            </a:r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NMP (</a:t>
            </a:r>
            <a:r>
              <a:rPr lang="en-US" sz="4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simulirano</a:t>
            </a:r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4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okolje</a:t>
            </a:r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)</a:t>
            </a:r>
            <a:endParaRPr lang="sl-SI" sz="41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68490" y="2204863"/>
            <a:ext cx="6207019" cy="3276000"/>
          </a:xfrm>
        </p:spPr>
        <p:txBody>
          <a:bodyPr anchor="ctr">
            <a:normAutofit/>
          </a:bodyPr>
          <a:lstStyle/>
          <a:p>
            <a:pPr lvl="0"/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Položaj za nezavestnega</a:t>
            </a:r>
          </a:p>
          <a:p>
            <a:pPr lvl="0"/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Zunanja masaža srca in umetno predihavanje (na modelu)</a:t>
            </a:r>
          </a:p>
          <a:p>
            <a:pPr lvl="0"/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Reanimacija otroka in odraslega (na modelu)</a:t>
            </a:r>
          </a:p>
          <a:p>
            <a:pPr lvl="0"/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Oskrba poškodovanca</a:t>
            </a:r>
          </a:p>
          <a:p>
            <a:pPr lvl="0"/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Oskrba zlomov</a:t>
            </a:r>
          </a:p>
          <a:p>
            <a:pPr lvl="0"/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Oskrba ran</a:t>
            </a:r>
          </a:p>
          <a:p>
            <a:pPr marL="0" indent="0">
              <a:buNone/>
            </a:pPr>
            <a:endParaRPr lang="sl-SI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2777" y="548640"/>
            <a:ext cx="7157553" cy="1188720"/>
          </a:xfrm>
        </p:spPr>
        <p:txBody>
          <a:bodyPr>
            <a:normAutofit/>
          </a:bodyPr>
          <a:lstStyle/>
          <a:p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Vsebine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NMP</a:t>
            </a:r>
            <a:br>
              <a:rPr lang="sl-SI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</a:b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(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prehospitalno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okolje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)</a:t>
            </a:r>
            <a:endParaRPr lang="sl-SI" sz="37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03648" y="1916832"/>
            <a:ext cx="6207019" cy="3608063"/>
          </a:xfrm>
        </p:spPr>
        <p:txBody>
          <a:bodyPr anchor="ctr">
            <a:normAutofit/>
          </a:bodyPr>
          <a:lstStyle/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NMP v enotah primarnega zdravstva (npr. dežurna ambulanta v zdravstvenem domu)</a:t>
            </a:r>
          </a:p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NMP z nujnimi reševalnimi vozili (reševalna vozila so opremljena za izvajanje nujne zdravstvene oskrbe že med prevozom v bolnišnico)</a:t>
            </a:r>
          </a:p>
          <a:p>
            <a:pPr marL="0" indent="0">
              <a:buNone/>
            </a:pPr>
            <a:endParaRPr lang="sl-SI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85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2777" y="548640"/>
            <a:ext cx="7157553" cy="1188720"/>
          </a:xfrm>
        </p:spPr>
        <p:txBody>
          <a:bodyPr>
            <a:normAutofit/>
          </a:bodyPr>
          <a:lstStyle/>
          <a:p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Vsebine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dela v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ambulantah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primarnega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nivoja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– </a:t>
            </a:r>
            <a:r>
              <a:rPr lang="en-US" sz="3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nadgradnja</a:t>
            </a:r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veščin</a:t>
            </a:r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sporazumevanja</a:t>
            </a:r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endParaRPr lang="sl-SI" sz="3100" b="1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68490" y="1916833"/>
            <a:ext cx="6207019" cy="3834964"/>
          </a:xfrm>
        </p:spPr>
        <p:txBody>
          <a:bodyPr anchor="ctr">
            <a:normAutofit/>
          </a:bodyPr>
          <a:lstStyle/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vodi pogovor z bolniki, da prepozna, kako bolezen vpliva na bolnikovo življenje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Prepozna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,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kaj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bolnik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pričakuje od zdravnikov in zdravstvenih delavcev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Spozna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pričakovanja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bolnika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od svojih domačih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Spozna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bolnikove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strahove</a:t>
            </a:r>
            <a:endParaRPr lang="sl-SI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64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2777" y="548640"/>
            <a:ext cx="7157553" cy="1188720"/>
          </a:xfrm>
        </p:spPr>
        <p:txBody>
          <a:bodyPr>
            <a:normAutofit/>
          </a:bodyPr>
          <a:lstStyle/>
          <a:p>
            <a:r>
              <a:rPr lang="en-US" sz="3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Vsebine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dela v </a:t>
            </a:r>
            <a:r>
              <a:rPr lang="en-US" sz="3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ambulantah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primarnega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nivoja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-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vključevanje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v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delo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tima</a:t>
            </a:r>
            <a:endParaRPr lang="sl-SI" sz="3400" b="1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68490" y="2276872"/>
            <a:ext cx="6207019" cy="3320031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udeleži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vizit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e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sl-SI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zdravnišk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ega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sl-SI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sestank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a, 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da prepozna, kako se zdravniki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(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zobozdravniki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)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odločajo, kako se sporazumevajo med seboj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vključuje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v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delo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negovalnega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tima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(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npr. sodeluje pri pripravi bolnika na pregled, pripravi zdravil, merjenju vitalnih funkcij (RR, TT; KS,…), da spozna delo zdravnikovih sodelavcev in se ga nauči spoštovati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Spozna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še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druge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zdravnikove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sodelavce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(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fizioterapvt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lekarniški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farmacevt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sodelavce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Centrov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za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krepitev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zdravje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…)</a:t>
            </a:r>
            <a:endParaRPr lang="sl-SI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23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2777" y="548640"/>
            <a:ext cx="7157553" cy="1188720"/>
          </a:xfrm>
        </p:spPr>
        <p:txBody>
          <a:bodyPr>
            <a:normAutofit fontScale="90000"/>
          </a:bodyPr>
          <a:lstStyle/>
          <a:p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Vsebine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dela v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ambulantah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primarnega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nivoja-izvedba</a:t>
            </a:r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enostavnih</a:t>
            </a:r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kliničnih</a:t>
            </a:r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veščin</a:t>
            </a:r>
            <a:endParaRPr lang="sl-SI" sz="3100" b="1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68490" y="2431765"/>
            <a:ext cx="6207019" cy="3320031"/>
          </a:xfrm>
        </p:spPr>
        <p:txBody>
          <a:bodyPr anchor="ctr">
            <a:noAutofit/>
          </a:bodyPr>
          <a:lstStyle/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merjenje RR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snemanje EKG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določanje telesne teže in višine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a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plikacija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zdravil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odelovanje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pri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prevezah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rane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merjenje KS,…</a:t>
            </a:r>
          </a:p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 zobozdravstvu: priprava delovnega mesta, spremljanje pacienta, pomoč pri izpolnjevanju vprašalnika o zdravju, aspiracija pri štiriročnem delu, …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10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2777" y="548640"/>
            <a:ext cx="7157553" cy="1188720"/>
          </a:xfrm>
        </p:spPr>
        <p:txBody>
          <a:bodyPr>
            <a:normAutofit fontScale="90000"/>
          </a:bodyPr>
          <a:lstStyle/>
          <a:p>
            <a:r>
              <a:rPr lang="en-US" sz="3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Vsebine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dela v </a:t>
            </a:r>
            <a:r>
              <a:rPr lang="en-US" sz="3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ambulantah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primarnega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nivoja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–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spremljanje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bolnika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/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hišni</a:t>
            </a:r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obisk</a:t>
            </a:r>
            <a:endParaRPr lang="sl-SI" sz="3400" b="1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68490" y="2330949"/>
            <a:ext cx="6207019" cy="3320031"/>
          </a:xfrm>
        </p:spPr>
        <p:txBody>
          <a:bodyPr anchor="ctr">
            <a:normAutofit/>
          </a:bodyPr>
          <a:lstStyle/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Spremljanje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na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diagnostične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in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terapevtske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preiskave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(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npr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starostnika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iz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DSO)</a:t>
            </a:r>
          </a:p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Hišni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obisk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z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mentorjem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ali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patronažno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medicinsko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sestro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endParaRPr lang="sl-SI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58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2777" y="548640"/>
            <a:ext cx="8039703" cy="118872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Vsebine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dela v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ambulantah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primarnega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nivoja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–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Pogovor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z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mentorjem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in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njegovimi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sodelavci</a:t>
            </a:r>
            <a:endParaRPr lang="sl-SI" sz="3200" b="1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03648" y="1772816"/>
            <a:ext cx="6207019" cy="3670013"/>
          </a:xfrm>
        </p:spPr>
        <p:txBody>
          <a:bodyPr anchor="ctr">
            <a:normAutofit/>
          </a:bodyPr>
          <a:lstStyle/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Študentu je mentor (oz. njegovi sodelavci) vedno na voljo za </a:t>
            </a:r>
            <a:r>
              <a:rPr lang="sl-SI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vpašanja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in povratno informacijo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Ob 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koncu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mentor 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štude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tom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opravi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zaključni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razgovor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, ki ga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dokumentira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in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priloži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mentorjevi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oceni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sl-SI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44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351564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0056" y="992094"/>
            <a:ext cx="2712684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Obvestilo</a:t>
            </a:r>
            <a:r>
              <a:rPr lang="en-US" sz="3800" kern="1200" dirty="0">
                <a:solidFill>
                  <a:schemeClr val="tx1"/>
                </a:solidFill>
                <a:latin typeface="Garamond" panose="02020404030301010803" pitchFamily="18" charset="0"/>
              </a:rPr>
              <a:t> o </a:t>
            </a:r>
            <a:r>
              <a:rPr lang="en-US" sz="3800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prisotnosti</a:t>
            </a:r>
            <a:r>
              <a:rPr lang="en-US" sz="3800" kern="1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študenta</a:t>
            </a:r>
            <a:endParaRPr lang="en-US" sz="3800" kern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Označba mesta vsebine 6" descr="Slika, ki vsebuje besede besedilo, posnetek zaslona, pisava, dokument&#10;&#10;Opis je samodejno ustvarjen">
            <a:extLst>
              <a:ext uri="{FF2B5EF4-FFF2-40B4-BE49-F238E27FC236}">
                <a16:creationId xmlns:a16="http://schemas.microsoft.com/office/drawing/2014/main" id="{ACBE4806-4C47-AFB7-BF0A-0F5726841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79" y="722571"/>
            <a:ext cx="4075080" cy="5298717"/>
          </a:xfrm>
        </p:spPr>
      </p:pic>
    </p:spTree>
    <p:extLst>
      <p:ext uri="{BB962C8B-B14F-4D97-AF65-F5344CB8AC3E}">
        <p14:creationId xmlns:p14="http://schemas.microsoft.com/office/powerpoint/2010/main" val="2796332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2777" y="548640"/>
            <a:ext cx="7157553" cy="1188720"/>
          </a:xfrm>
        </p:spPr>
        <p:txBody>
          <a:bodyPr>
            <a:normAutofit/>
          </a:bodyPr>
          <a:lstStyle/>
          <a:p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Praktični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napotki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ob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začetku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sl-SI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IVKO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-1</a:t>
            </a:r>
            <a:endParaRPr lang="sl-SI" sz="37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03648" y="2316435"/>
            <a:ext cx="6207019" cy="3320031"/>
          </a:xfrm>
        </p:spPr>
        <p:txBody>
          <a:bodyPr anchor="ctr">
            <a:normAutofit/>
          </a:bodyPr>
          <a:lstStyle/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Dogovor s študentom: kaj si želi od prakse, ga kaj posebej zanima?</a:t>
            </a:r>
          </a:p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Kje se bo preoblekel, kje bo sedel</a:t>
            </a:r>
          </a:p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Kako ga vključevati v delo</a:t>
            </a:r>
          </a:p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kako se bo vključeval v pogovor z bolnikom</a:t>
            </a:r>
          </a:p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Kako ga vključiti v tim</a:t>
            </a:r>
          </a:p>
          <a:p>
            <a:pPr marL="0" indent="0">
              <a:buNone/>
            </a:pPr>
            <a:endParaRPr lang="sl-SI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23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2777" y="548640"/>
            <a:ext cx="7157553" cy="1188720"/>
          </a:xfrm>
        </p:spPr>
        <p:txBody>
          <a:bodyPr>
            <a:normAutofit/>
          </a:bodyPr>
          <a:lstStyle/>
          <a:p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Praktični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napotki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začetku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l-SI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IVKO-1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68490" y="2431765"/>
            <a:ext cx="6207019" cy="3320031"/>
          </a:xfrm>
        </p:spPr>
        <p:txBody>
          <a:bodyPr anchor="ctr">
            <a:normAutofit lnSpcReduction="10000"/>
          </a:bodyPr>
          <a:lstStyle/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Študenta predstavimo timu </a:t>
            </a:r>
          </a:p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Na vrata obesimo obvestilo o individualnih vajah, ki potekajo v ambulanti</a:t>
            </a:r>
          </a:p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Pacient lahko odkloni prisotnost študenta (redko)</a:t>
            </a:r>
          </a:p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pogovorimo se, kako bo naslavljal bolnika</a:t>
            </a:r>
          </a:p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Kako bo uporabljal že pridobljene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</a:t>
            </a:r>
            <a:r>
              <a:rPr lang="sl-SI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eščine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sporazumevanja: </a:t>
            </a:r>
          </a:p>
          <a:p>
            <a:pPr lvl="1"/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Neverbalno: stik z očmi, aktivna drža, oba sedita</a:t>
            </a:r>
          </a:p>
          <a:p>
            <a:pPr lvl="1"/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Verbalno: aktivno poslušanje</a:t>
            </a:r>
          </a:p>
          <a:p>
            <a:pPr lvl="1"/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Preproste razlage</a:t>
            </a:r>
          </a:p>
          <a:p>
            <a:endParaRPr lang="sl-SI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8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2777" y="548640"/>
            <a:ext cx="7157553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Osnovne informacije</a:t>
            </a:r>
            <a:endParaRPr lang="sl-SI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68490" y="2204865"/>
            <a:ext cx="6207019" cy="3546932"/>
          </a:xfrm>
        </p:spPr>
        <p:txBody>
          <a:bodyPr anchor="ctr">
            <a:normAutofit/>
          </a:bodyPr>
          <a:lstStyle/>
          <a:p>
            <a:pPr>
              <a:spcAft>
                <a:spcPts val="0"/>
              </a:spcAft>
            </a:pP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Individualne vaje v kliničnem okolju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IVKO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obvezne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Individualne vaje v kliničnem okolju (IVKO) študent opravi pri in pod nadzorom izbranega mentorja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individualnih vaj v slovenskem učnem zavodu in/ali zdravstveni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ustanovi v času, ko ne potekajo organizirane oblike pouka ali izpiti pri obveznih ali izbirnih predmetih, prvenstveno med junijem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septembrom.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Individualne vaje v kliničnem okolju (IVKO) traja dva tedna (10 delovnih dni) v skupnem obsegu 60 ur/letnik, oziroma 6 efektivnih ur/dan.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3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1506" y="494414"/>
            <a:ext cx="7900987" cy="9183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Mentorjeva</a:t>
            </a:r>
            <a:r>
              <a:rPr lang="en-US" sz="3600" kern="1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ocena</a:t>
            </a:r>
            <a:endParaRPr lang="en-US" sz="3600" kern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789" y="1856340"/>
            <a:ext cx="3901435" cy="459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5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351564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0056" y="992094"/>
            <a:ext cx="2767808" cy="28689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Dnevnik</a:t>
            </a:r>
            <a:r>
              <a:rPr lang="en-US" sz="3800" kern="1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izvajanja</a:t>
            </a:r>
            <a:r>
              <a:rPr lang="en-US" sz="3800" kern="1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klinične</a:t>
            </a:r>
            <a:r>
              <a:rPr lang="en-US" sz="3800" kern="1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prakse</a:t>
            </a:r>
            <a:endParaRPr lang="en-US" sz="3800" kern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19" name="Označba mesta vsebine 18" descr="Slika, ki vsebuje besede besedilo, posnetek zaslona, vzporedno, vrstica">
            <a:extLst>
              <a:ext uri="{FF2B5EF4-FFF2-40B4-BE49-F238E27FC236}">
                <a16:creationId xmlns:a16="http://schemas.microsoft.com/office/drawing/2014/main" id="{95E26B6B-953F-FD10-4DB5-00B41AB42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48" y="476672"/>
            <a:ext cx="4489484" cy="5328592"/>
          </a:xfrm>
        </p:spPr>
      </p:pic>
    </p:spTree>
    <p:extLst>
      <p:ext uri="{BB962C8B-B14F-4D97-AF65-F5344CB8AC3E}">
        <p14:creationId xmlns:p14="http://schemas.microsoft.com/office/powerpoint/2010/main" val="680105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351564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0056" y="992094"/>
            <a:ext cx="2839816" cy="27969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Anketa</a:t>
            </a:r>
            <a:r>
              <a:rPr lang="en-US" sz="3800" kern="1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ob</a:t>
            </a:r>
            <a:r>
              <a:rPr lang="en-US" sz="3800" kern="1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koncu</a:t>
            </a:r>
            <a:r>
              <a:rPr lang="en-US" sz="3800" kern="1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študija</a:t>
            </a:r>
            <a:r>
              <a:rPr lang="en-US" sz="3800" kern="1200" dirty="0">
                <a:solidFill>
                  <a:schemeClr val="tx1"/>
                </a:solidFill>
                <a:latin typeface="Garamond" panose="02020404030301010803" pitchFamily="18" charset="0"/>
              </a:rPr>
              <a:t> – </a:t>
            </a:r>
            <a:r>
              <a:rPr lang="en-US" sz="3800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preko</a:t>
            </a:r>
            <a:r>
              <a:rPr lang="en-US" sz="3800" kern="1200" dirty="0">
                <a:solidFill>
                  <a:schemeClr val="tx1"/>
                </a:solidFill>
                <a:latin typeface="Garamond" panose="02020404030301010803" pitchFamily="18" charset="0"/>
              </a:rPr>
              <a:t> e-</a:t>
            </a:r>
            <a:r>
              <a:rPr lang="en-US" sz="3800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pošte</a:t>
            </a:r>
            <a:endParaRPr lang="en-US" sz="3800" kern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Označba mesta vsebine 6" descr="Slika, ki vsebuje besede besedilo, posnetek zaslona, pisava, številka">
            <a:extLst>
              <a:ext uri="{FF2B5EF4-FFF2-40B4-BE49-F238E27FC236}">
                <a16:creationId xmlns:a16="http://schemas.microsoft.com/office/drawing/2014/main" id="{858BE58E-05AF-2307-057A-EC6C466D0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3919936" cy="4968552"/>
          </a:xfrm>
        </p:spPr>
      </p:pic>
    </p:spTree>
    <p:extLst>
      <p:ext uri="{BB962C8B-B14F-4D97-AF65-F5344CB8AC3E}">
        <p14:creationId xmlns:p14="http://schemas.microsoft.com/office/powerpoint/2010/main" val="950579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2777" y="548640"/>
            <a:ext cx="7157553" cy="1188720"/>
          </a:xfrm>
        </p:spPr>
        <p:txBody>
          <a:bodyPr>
            <a:normAutofit fontScale="90000"/>
          </a:bodyPr>
          <a:lstStyle/>
          <a:p>
            <a:r>
              <a:rPr lang="sl-SI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Povratna informacija 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o </a:t>
            </a:r>
            <a:r>
              <a:rPr lang="sl-SI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poteku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sl-SI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individualnih vaj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sl-SI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predlogi za izboljšave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68490" y="2132857"/>
            <a:ext cx="6207019" cy="3513286"/>
          </a:xfrm>
        </p:spPr>
        <p:txBody>
          <a:bodyPr anchor="ctr">
            <a:normAutofit/>
          </a:bodyPr>
          <a:lstStyle/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Kako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bili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zadovoljni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z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izobraževanjem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(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delavnico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) za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mentorje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?</a:t>
            </a:r>
          </a:p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Katera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znanja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veščine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in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stališča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je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štud</a:t>
            </a:r>
            <a:r>
              <a:rPr lang="sl-SI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ent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pridobil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Kaj bi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pri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individualnih vajah spremenili? Zakaj?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Kaj ste pogrešali – kaj bi dodali?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Zakaj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?</a:t>
            </a:r>
            <a:endParaRPr lang="sl-SI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sl-SI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endParaRPr lang="sl-SI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77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2777" y="548640"/>
            <a:ext cx="7157553" cy="1188720"/>
          </a:xfrm>
        </p:spPr>
        <p:txBody>
          <a:bodyPr>
            <a:normAutofit/>
          </a:bodyPr>
          <a:lstStyle/>
          <a:p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Odzivi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študentov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na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klinično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prakso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2021/22 in 2022/23</a:t>
            </a:r>
            <a:endParaRPr lang="sl-SI" sz="37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68490" y="2204865"/>
            <a:ext cx="6207019" cy="35469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Individualne vaje v kliničnem okolju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-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4,79 (SD 0,56)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Pričakovanja študentov so bila v veliki meri izpolnjena; v najmanjši meri so bila izpolnjena pričakovanja do izvajanja kliničnih veščin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Vlogo mentorja so študenti ocenili izjemno pozitivno, kar 288 (94,7 %) študentov bi svojega mentorja zagotovo priporočilo kolegom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sl-SI" sz="20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sl-SI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51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1506" y="494414"/>
            <a:ext cx="7900987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Nekaj</a:t>
            </a:r>
            <a:r>
              <a:rPr lang="en-US" sz="3600" kern="1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predlogovo</a:t>
            </a:r>
            <a:r>
              <a:rPr lang="en-US" sz="3600" kern="1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študentov</a:t>
            </a:r>
            <a:endParaRPr lang="en-US" sz="3600" kern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" y="2787160"/>
            <a:ext cx="8058150" cy="308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71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2777" y="548640"/>
            <a:ext cx="7157553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VPRAŠANJA?</a:t>
            </a:r>
            <a:endParaRPr lang="sl-SI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9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ven povezovalnik 4"/>
          <p:cNvCxnSpPr/>
          <p:nvPr/>
        </p:nvCxnSpPr>
        <p:spPr>
          <a:xfrm>
            <a:off x="0" y="6364586"/>
            <a:ext cx="9144000" cy="27161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0" y="635467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Z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znanjem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in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predanostjo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ustvarjamo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zdravo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prihodnost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Scientia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et studio ad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futurum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sanum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Committed to a healthy future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611560" y="207461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l-SI" sz="3200" dirty="0">
              <a:latin typeface="Garamond" panose="02020404030301010803" pitchFamily="18" charset="0"/>
            </a:endParaRPr>
          </a:p>
          <a:p>
            <a:pPr algn="ctr"/>
            <a:r>
              <a:rPr lang="en-US" sz="3200" dirty="0" err="1">
                <a:latin typeface="Garamond" panose="02020404030301010803" pitchFamily="18" charset="0"/>
              </a:rPr>
              <a:t>Terminska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 err="1">
                <a:latin typeface="Garamond" panose="02020404030301010803" pitchFamily="18" charset="0"/>
              </a:rPr>
              <a:t>izvedba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3" name="Picture 1" descr="Slika, ki vsebuje besede besedilo, posnetek zaslona, programska oprema, večpredstavnostna programska oprema">
            <a:extLst>
              <a:ext uri="{FF2B5EF4-FFF2-40B4-BE49-F238E27FC236}">
                <a16:creationId xmlns:a16="http://schemas.microsoft.com/office/drawing/2014/main" id="{66C611FE-4C8A-85A3-8C2D-34535BEB4F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1751" t="18961" r="12037" b="13507"/>
          <a:stretch>
            <a:fillRect/>
          </a:stretch>
        </p:blipFill>
        <p:spPr bwMode="auto">
          <a:xfrm>
            <a:off x="6228184" y="332656"/>
            <a:ext cx="2381250" cy="152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PoljeZBesedilom 5">
            <a:extLst>
              <a:ext uri="{FF2B5EF4-FFF2-40B4-BE49-F238E27FC236}">
                <a16:creationId xmlns:a16="http://schemas.microsoft.com/office/drawing/2014/main" id="{42B1DE96-BE82-16F2-595C-A52D76259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518503"/>
              </p:ext>
            </p:extLst>
          </p:nvPr>
        </p:nvGraphicFramePr>
        <p:xfrm>
          <a:off x="323527" y="3212976"/>
          <a:ext cx="8695945" cy="2565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841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5000"/>
    </mc:Choice>
    <mc:Fallback xmlns="">
      <p:transition advTm="4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2777" y="548640"/>
            <a:ext cx="7157553" cy="1188720"/>
          </a:xfrm>
        </p:spPr>
        <p:txBody>
          <a:bodyPr>
            <a:normAutofit fontScale="90000"/>
          </a:bodyPr>
          <a:lstStyle/>
          <a:p>
            <a:br>
              <a:rPr lang="sl-SI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</a:br>
            <a:r>
              <a:rPr lang="sl-SI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Cilji IVKO v 1. letniku ŠP Medicina in Dentalna medicina:</a:t>
            </a:r>
            <a:br>
              <a:rPr lang="sl-SI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</a:br>
            <a:endParaRPr lang="sl-SI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68490" y="2431765"/>
            <a:ext cx="6207019" cy="3320031"/>
          </a:xfrm>
        </p:spPr>
        <p:txBody>
          <a:bodyPr anchor="ctr">
            <a:normAutofit/>
          </a:bodyPr>
          <a:lstStyle/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vzpostavljati identiteto zdravnika oz. zobozdravnika,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razumeti delovanje </a:t>
            </a:r>
            <a:r>
              <a:rPr lang="sl-SI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večpoklicnih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timov,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se učiti veščin sporazumevanja in kliničnih veščin ter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oblikovati humanistične vrednote za delo z bolniki.</a:t>
            </a:r>
          </a:p>
          <a:p>
            <a:pPr marL="0" indent="0">
              <a:buNone/>
            </a:pPr>
            <a:endParaRPr lang="sl-SI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3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2777" y="548640"/>
            <a:ext cx="7157553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Vsebine </a:t>
            </a:r>
            <a:r>
              <a:rPr lang="sl-SI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IVKO 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1. </a:t>
            </a:r>
            <a:r>
              <a:rPr lang="sl-SI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letnika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68490" y="2060849"/>
            <a:ext cx="6207019" cy="3690948"/>
          </a:xfrm>
        </p:spPr>
        <p:txBody>
          <a:bodyPr anchor="ctr">
            <a:normAutofit lnSpcReduction="10000"/>
          </a:bodyPr>
          <a:lstStyle/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študent spremlja mentorja pri delu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in se 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aktivno vključuje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 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delo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prisoten je v ambulanti,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 pogovoru z bolniki pridobiva veščine profesionalne komunikacije, aktivnega poslušanja, ocenjevanja bolnikovih pričakovanj, spoznava etične dileme itd.,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vključen je v delo v službi nujne medicinske pomoči,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spoznava delo ožjih sodelavcev zdravnika oz. zobozdravnika (medicinskih sester, fizioterapevta in drugih zdravstvenih sodelavcev oziroma zobne asistentke in zobnega tehnika v zobozdravstvu).</a:t>
            </a:r>
          </a:p>
          <a:p>
            <a:endParaRPr lang="sl-SI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4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2775" y="609597"/>
            <a:ext cx="7044316" cy="1330841"/>
          </a:xfrm>
        </p:spPr>
        <p:txBody>
          <a:bodyPr>
            <a:normAutofit/>
          </a:bodyPr>
          <a:lstStyle/>
          <a:p>
            <a:r>
              <a:rPr lang="sl-SI" dirty="0">
                <a:latin typeface="Garamond" panose="02020404030301010803" pitchFamily="18" charset="0"/>
              </a:rPr>
              <a:t>Navodila za mentorje IVKO</a:t>
            </a:r>
            <a:endParaRPr lang="sl-SI">
              <a:latin typeface="Garamond" panose="02020404030301010803" pitchFamily="18" charset="0"/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1AA7240-FBB4-8EA9-07E0-4D0D0188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75" y="2132856"/>
            <a:ext cx="4295289" cy="3983279"/>
          </a:xfrm>
        </p:spPr>
        <p:txBody>
          <a:bodyPr>
            <a:normAutofit/>
          </a:bodyPr>
          <a:lstStyle/>
          <a:p>
            <a:pPr marL="13335" marR="286385" indent="0">
              <a:spcAft>
                <a:spcPts val="825"/>
              </a:spcAft>
              <a:buNone/>
            </a:pPr>
            <a:endParaRPr lang="sl-SI" sz="1700" b="1" kern="100" dirty="0">
              <a:effectLst/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13335" marR="286385" indent="0">
              <a:spcAft>
                <a:spcPts val="825"/>
              </a:spcAft>
              <a:buNone/>
            </a:pPr>
            <a:endParaRPr lang="sl-SI" sz="1700" b="1" kern="100" dirty="0"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13335" marR="286385" indent="0" algn="ctr">
              <a:spcAft>
                <a:spcPts val="825"/>
              </a:spcAft>
              <a:buNone/>
            </a:pPr>
            <a:r>
              <a:rPr lang="sl-SI" sz="1700" b="1" kern="100" dirty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INDIVIDUALNE VAJE V KLINIČNEM OKOLJU (IVKO) ZA ŠTUDENTE 1. LETNIKA EMŠ PROGRAMA MEDICINA IN DENTALNA MEDICINA</a:t>
            </a:r>
            <a:endParaRPr lang="sl-SI" sz="1700" kern="100" dirty="0">
              <a:effectLst/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49530" indent="0" algn="ctr">
              <a:spcAft>
                <a:spcPts val="825"/>
              </a:spcAft>
              <a:buNone/>
            </a:pPr>
            <a:r>
              <a:rPr lang="sl-SI" sz="1700" b="1" kern="100" dirty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2024/2025 </a:t>
            </a:r>
            <a:endParaRPr lang="sl-SI" sz="1700" kern="100" dirty="0">
              <a:effectLst/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49530" indent="0">
              <a:spcAft>
                <a:spcPts val="825"/>
              </a:spcAft>
              <a:buNone/>
            </a:pPr>
            <a:endParaRPr lang="sl-SI" sz="1700" kern="100" dirty="0">
              <a:effectLst/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12700" marR="1905" indent="0" algn="ctr">
              <a:spcAft>
                <a:spcPts val="825"/>
              </a:spcAft>
              <a:buNone/>
            </a:pPr>
            <a:r>
              <a:rPr lang="sl-SI" sz="1700" b="1" kern="100" dirty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NAVODILA ZA UČITELJE VEŠČIN- KLINIČNE MENTORJE</a:t>
            </a:r>
            <a:endParaRPr lang="sl-SI" sz="1700" kern="100" dirty="0">
              <a:effectLst/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endParaRPr lang="sl-SI" sz="1700" dirty="0"/>
          </a:p>
        </p:txBody>
      </p:sp>
      <p:pic>
        <p:nvPicPr>
          <p:cNvPr id="6" name="Picture 1" descr="Slika, ki vsebuje besede besedilo, posnetek zaslona, programska oprema, večpredstavnostna programska oprema">
            <a:extLst>
              <a:ext uri="{FF2B5EF4-FFF2-40B4-BE49-F238E27FC236}">
                <a16:creationId xmlns:a16="http://schemas.microsoft.com/office/drawing/2014/main" id="{4A86FED8-DDA9-8D8A-7ACD-82A09D5A7E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1751" t="18961" r="12037" b="13507"/>
          <a:stretch>
            <a:fillRect/>
          </a:stretch>
        </p:blipFill>
        <p:spPr bwMode="auto">
          <a:xfrm>
            <a:off x="5580112" y="2924945"/>
            <a:ext cx="3026209" cy="1945060"/>
          </a:xfrm>
          <a:prstGeom prst="rect">
            <a:avLst/>
          </a:prstGeom>
          <a:noFill/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77" y="548640"/>
            <a:ext cx="7157553" cy="1188720"/>
          </a:xfrm>
        </p:spPr>
        <p:txBody>
          <a:bodyPr>
            <a:normAutofit/>
          </a:bodyPr>
          <a:lstStyle/>
          <a:p>
            <a:r>
              <a:rPr lang="sl-SI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K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oordinatorici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sl-SI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individualnih vaj v kliničnem okolju za 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1.</a:t>
            </a:r>
            <a:r>
              <a:rPr lang="sl-SI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letnik</a:t>
            </a:r>
            <a:endParaRPr lang="sl-SI" sz="3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490" y="2431765"/>
            <a:ext cx="6207019" cy="3320031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prof.</a:t>
            </a:r>
            <a:r>
              <a:rPr lang="sl-SI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dr. Marija Petek Šter (M) 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prof.</a:t>
            </a:r>
            <a:r>
              <a:rPr lang="sl-SI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dr. Ksenija Rener Sitar (DM)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E-mail: klinicna.praksa@mf.uni-lj.si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9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ven povezovalnik 4"/>
          <p:cNvCxnSpPr/>
          <p:nvPr/>
        </p:nvCxnSpPr>
        <p:spPr>
          <a:xfrm>
            <a:off x="0" y="6364586"/>
            <a:ext cx="9144000" cy="27161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0" y="635467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Z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znanjem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in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predanostjo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ustvarjamo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zdravo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prihodnost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Scientia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et studio ad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futurum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sanum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Committed to a healthy future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611560" y="404664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Garamond" panose="02020404030301010803" pitchFamily="18" charset="0"/>
              </a:rPr>
              <a:t>Mentor </a:t>
            </a:r>
            <a:r>
              <a:rPr lang="sl-SI" sz="3200" dirty="0">
                <a:latin typeface="Garamond" panose="02020404030301010803" pitchFamily="18" charset="0"/>
              </a:rPr>
              <a:t>individualnih vaj v kliničnem okolju</a:t>
            </a:r>
            <a:r>
              <a:rPr lang="en-SI" sz="3200" dirty="0">
                <a:latin typeface="Garamond" panose="02020404030301010803" pitchFamily="18" charset="0"/>
              </a:rPr>
              <a:t>–</a:t>
            </a:r>
            <a:r>
              <a:rPr lang="en-US" sz="3200" dirty="0">
                <a:latin typeface="Garamond" panose="02020404030301010803" pitchFamily="18" charset="0"/>
              </a:rPr>
              <a:t> 1.letnik 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467544" y="1484784"/>
            <a:ext cx="7056000" cy="11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Garamond" panose="02020404030301010803" pitchFamily="18" charset="0"/>
              </a:rPr>
              <a:t>Medicina</a:t>
            </a:r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dirty="0" err="1">
                <a:latin typeface="Garamond" panose="02020404030301010803" pitchFamily="18" charset="0"/>
              </a:rPr>
              <a:t>Zdravniki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na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primarnem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nivoju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zdravstvenega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sistema</a:t>
            </a:r>
            <a:r>
              <a:rPr lang="en-US" sz="2000" dirty="0">
                <a:latin typeface="Garamond" panose="02020404030301010803" pitchFamily="18" charset="0"/>
              </a:rPr>
              <a:t>: 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specialist </a:t>
            </a:r>
            <a:r>
              <a:rPr lang="en-US" sz="2000" dirty="0" err="1">
                <a:latin typeface="Garamond" panose="02020404030301010803" pitchFamily="18" charset="0"/>
              </a:rPr>
              <a:t>družinske</a:t>
            </a:r>
            <a:r>
              <a:rPr lang="en-US" sz="2000" dirty="0">
                <a:latin typeface="Garamond" panose="02020404030301010803" pitchFamily="18" charset="0"/>
              </a:rPr>
              <a:t> oz </a:t>
            </a:r>
            <a:r>
              <a:rPr lang="en-US" sz="2000" dirty="0" err="1">
                <a:latin typeface="Garamond" panose="02020404030301010803" pitchFamily="18" charset="0"/>
              </a:rPr>
              <a:t>splošne</a:t>
            </a:r>
            <a:r>
              <a:rPr lang="en-US" sz="2000" dirty="0">
                <a:latin typeface="Garamond" panose="02020404030301010803" pitchFamily="18" charset="0"/>
              </a:rPr>
              <a:t> medicine, </a:t>
            </a:r>
            <a:r>
              <a:rPr lang="en-US" sz="2000" dirty="0" err="1">
                <a:latin typeface="Garamond" panose="02020404030301010803" pitchFamily="18" charset="0"/>
              </a:rPr>
              <a:t>pediatrija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ali</a:t>
            </a:r>
            <a:r>
              <a:rPr lang="en-US" sz="2000" dirty="0">
                <a:latin typeface="Garamond" panose="02020404030301010803" pitchFamily="18" charset="0"/>
              </a:rPr>
              <a:t>  </a:t>
            </a:r>
            <a:r>
              <a:rPr lang="en-US" sz="2000" dirty="0" err="1">
                <a:latin typeface="Garamond" panose="02020404030301010803" pitchFamily="18" charset="0"/>
              </a:rPr>
              <a:t>ginekologije</a:t>
            </a: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467544" y="2972559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Garamond" panose="02020404030301010803" pitchFamily="18" charset="0"/>
              </a:rPr>
              <a:t>Dentalna</a:t>
            </a:r>
            <a:r>
              <a:rPr lang="en-US" sz="2000" b="1" dirty="0">
                <a:latin typeface="Garamond" panose="02020404030301010803" pitchFamily="18" charset="0"/>
              </a:rPr>
              <a:t> </a:t>
            </a:r>
            <a:r>
              <a:rPr lang="en-US" sz="2000" b="1" dirty="0" err="1">
                <a:latin typeface="Garamond" panose="02020404030301010803" pitchFamily="18" charset="0"/>
              </a:rPr>
              <a:t>medicina</a:t>
            </a:r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dirty="0" err="1">
                <a:latin typeface="Garamond" panose="02020404030301010803" pitchFamily="18" charset="0"/>
              </a:rPr>
              <a:t>Zobozdravniki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primarnem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nivoju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zdravstvenega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sistema</a:t>
            </a:r>
            <a:r>
              <a:rPr lang="en-US" sz="2000" dirty="0">
                <a:latin typeface="Garamond" panose="02020404030301010803" pitchFamily="18" charset="0"/>
              </a:rPr>
              <a:t>: </a:t>
            </a:r>
            <a:r>
              <a:rPr lang="en-US" sz="2000" dirty="0" err="1">
                <a:latin typeface="Garamond" panose="02020404030301010803" pitchFamily="18" charset="0"/>
              </a:rPr>
              <a:t>zobozdravnik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izjemoma</a:t>
            </a:r>
            <a:r>
              <a:rPr lang="en-US" sz="2000" dirty="0">
                <a:latin typeface="Garamond" panose="02020404030301010803" pitchFamily="18" charset="0"/>
              </a:rPr>
              <a:t> specialist </a:t>
            </a:r>
            <a:r>
              <a:rPr lang="en-US" sz="2000" dirty="0" err="1">
                <a:latin typeface="Garamond" panose="02020404030301010803" pitchFamily="18" charset="0"/>
              </a:rPr>
              <a:t>družinske</a:t>
            </a:r>
            <a:r>
              <a:rPr lang="en-US" sz="2000" dirty="0">
                <a:latin typeface="Garamond" panose="02020404030301010803" pitchFamily="18" charset="0"/>
              </a:rPr>
              <a:t> oz. </a:t>
            </a:r>
            <a:r>
              <a:rPr lang="en-US" sz="2000" dirty="0" err="1">
                <a:latin typeface="Garamond" panose="02020404030301010803" pitchFamily="18" charset="0"/>
              </a:rPr>
              <a:t>splošne</a:t>
            </a:r>
            <a:r>
              <a:rPr lang="en-US" sz="2000" dirty="0">
                <a:latin typeface="Garamond" panose="02020404030301010803" pitchFamily="18" charset="0"/>
              </a:rPr>
              <a:t> medicine, </a:t>
            </a:r>
            <a:r>
              <a:rPr lang="en-US" sz="2000" dirty="0" err="1">
                <a:latin typeface="Garamond" panose="02020404030301010803" pitchFamily="18" charset="0"/>
              </a:rPr>
              <a:t>pediatirje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ali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ginekologije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539552" y="4581129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Garamond" panose="02020404030301010803" pitchFamily="18" charset="0"/>
              </a:rPr>
              <a:t>Izbira</a:t>
            </a:r>
            <a:r>
              <a:rPr lang="en-US" sz="2000" b="1" dirty="0">
                <a:latin typeface="Garamond" panose="02020404030301010803" pitchFamily="18" charset="0"/>
              </a:rPr>
              <a:t> </a:t>
            </a:r>
            <a:r>
              <a:rPr lang="en-US" sz="2000" b="1" dirty="0" err="1">
                <a:latin typeface="Garamond" panose="02020404030301010803" pitchFamily="18" charset="0"/>
              </a:rPr>
              <a:t>mentorja</a:t>
            </a:r>
            <a:r>
              <a:rPr lang="en-US" sz="2000" b="1" dirty="0">
                <a:latin typeface="Garamond" panose="02020404030301010803" pitchFamily="18" charset="0"/>
              </a:rPr>
              <a:t> </a:t>
            </a:r>
            <a:r>
              <a:rPr lang="sl-SI" sz="2000" b="1" dirty="0">
                <a:latin typeface="Garamond" panose="02020404030301010803" pitchFamily="18" charset="0"/>
              </a:rPr>
              <a:t>individualnih vaj v kliničnem okolju</a:t>
            </a:r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dirty="0">
                <a:latin typeface="Garamond" panose="02020404030301010803" pitchFamily="18" charset="0"/>
              </a:rPr>
              <a:t>v </a:t>
            </a:r>
            <a:r>
              <a:rPr lang="en-US" sz="2000" dirty="0" err="1">
                <a:latin typeface="Garamond" panose="02020404030301010803" pitchFamily="18" charset="0"/>
              </a:rPr>
              <a:t>regiji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stalnega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prebivališča</a:t>
            </a:r>
            <a:r>
              <a:rPr lang="sl-SI" sz="2000" dirty="0">
                <a:latin typeface="Garamond" panose="02020404030301010803" pitchFamily="18" charset="0"/>
              </a:rPr>
              <a:t> v Sloveniji</a:t>
            </a:r>
            <a:r>
              <a:rPr lang="en-US" sz="2000" dirty="0">
                <a:latin typeface="Garamond" panose="02020404030301010803" pitchFamily="18" charset="0"/>
              </a:rPr>
              <a:t> / </a:t>
            </a:r>
            <a:r>
              <a:rPr lang="en-US" sz="2000" dirty="0" err="1">
                <a:latin typeface="Garamond" panose="02020404030301010803" pitchFamily="18" charset="0"/>
              </a:rPr>
              <a:t>izjemoma</a:t>
            </a:r>
            <a:r>
              <a:rPr lang="en-US" sz="2000" dirty="0">
                <a:latin typeface="Garamond" panose="02020404030301010803" pitchFamily="18" charset="0"/>
              </a:rPr>
              <a:t> v </a:t>
            </a:r>
            <a:r>
              <a:rPr lang="en-US" sz="2000" dirty="0" err="1">
                <a:latin typeface="Garamond" panose="02020404030301010803" pitchFamily="18" charset="0"/>
              </a:rPr>
              <a:t>drugi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regiji</a:t>
            </a:r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err="1">
                <a:latin typeface="Garamond" panose="02020404030301010803" pitchFamily="18" charset="0"/>
              </a:rPr>
              <a:t>študenti</a:t>
            </a:r>
            <a:r>
              <a:rPr lang="en-US" sz="2000" dirty="0">
                <a:latin typeface="Garamond" panose="02020404030301010803" pitchFamily="18" charset="0"/>
              </a:rPr>
              <a:t> z </a:t>
            </a:r>
            <a:r>
              <a:rPr lang="en-US" sz="2000" dirty="0" err="1">
                <a:latin typeface="Garamond" panose="02020404030301010803" pitchFamily="18" charset="0"/>
              </a:rPr>
              <a:t>začasnim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prebivališčem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lahko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kjerkoli</a:t>
            </a:r>
            <a:r>
              <a:rPr lang="sl-SI" sz="2000" dirty="0">
                <a:latin typeface="Garamond" panose="02020404030301010803" pitchFamily="18" charset="0"/>
              </a:rPr>
              <a:t> v Sloveniji</a:t>
            </a:r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 err="1">
                <a:latin typeface="Garamond" panose="02020404030301010803" pitchFamily="18" charset="0"/>
              </a:rPr>
              <a:t>Naj</a:t>
            </a:r>
            <a:r>
              <a:rPr lang="en-US" sz="2000" dirty="0">
                <a:latin typeface="Garamond" panose="02020404030301010803" pitchFamily="18" charset="0"/>
              </a:rPr>
              <a:t> ne </a:t>
            </a:r>
            <a:r>
              <a:rPr lang="en-US" sz="2000" dirty="0" err="1">
                <a:latin typeface="Garamond" panose="02020404030301010803" pitchFamily="18" charset="0"/>
              </a:rPr>
              <a:t>bo</a:t>
            </a:r>
            <a:r>
              <a:rPr lang="en-US" sz="2000" dirty="0">
                <a:latin typeface="Garamond" panose="02020404030301010803" pitchFamily="18" charset="0"/>
              </a:rPr>
              <a:t>  </a:t>
            </a:r>
            <a:r>
              <a:rPr lang="en-US" sz="2000" dirty="0" err="1">
                <a:latin typeface="Garamond" panose="02020404030301010803" pitchFamily="18" charset="0"/>
              </a:rPr>
              <a:t>bližnji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sorodnik</a:t>
            </a:r>
            <a:r>
              <a:rPr lang="en-US" sz="2000" dirty="0">
                <a:latin typeface="Garamond" panose="02020404030301010803" pitchFamily="18" charset="0"/>
              </a:rPr>
              <a:t> (</a:t>
            </a:r>
            <a:r>
              <a:rPr lang="en-US" sz="2000" dirty="0" err="1">
                <a:latin typeface="Garamond" panose="02020404030301010803" pitchFamily="18" charset="0"/>
              </a:rPr>
              <a:t>starši</a:t>
            </a:r>
            <a:r>
              <a:rPr lang="en-US" sz="2000" dirty="0">
                <a:latin typeface="Garamond" panose="02020404030301010803" pitchFamily="18" charset="0"/>
              </a:rPr>
              <a:t>, </a:t>
            </a:r>
            <a:r>
              <a:rPr lang="en-US" sz="2000" dirty="0" err="1">
                <a:latin typeface="Garamond" panose="02020404030301010803" pitchFamily="18" charset="0"/>
              </a:rPr>
              <a:t>bratje</a:t>
            </a:r>
            <a:r>
              <a:rPr lang="en-US" sz="2000" dirty="0">
                <a:latin typeface="Garamond" panose="02020404030301010803" pitchFamily="18" charset="0"/>
              </a:rPr>
              <a:t>, </a:t>
            </a:r>
            <a:r>
              <a:rPr lang="en-US" sz="2000" dirty="0" err="1">
                <a:latin typeface="Garamond" panose="02020404030301010803" pitchFamily="18" charset="0"/>
              </a:rPr>
              <a:t>sestre</a:t>
            </a:r>
            <a:r>
              <a:rPr lang="en-US" sz="2000" dirty="0">
                <a:latin typeface="Garamond" panose="02020404030301010803" pitchFamily="18" charset="0"/>
              </a:rPr>
              <a:t>)</a:t>
            </a:r>
          </a:p>
        </p:txBody>
      </p:sp>
      <p:pic>
        <p:nvPicPr>
          <p:cNvPr id="8" name="Picture 1" descr="Slika, ki vsebuje besede besedilo, posnetek zaslona, programska oprema, večpredstavnostna programska oprema">
            <a:extLst>
              <a:ext uri="{FF2B5EF4-FFF2-40B4-BE49-F238E27FC236}">
                <a16:creationId xmlns:a16="http://schemas.microsoft.com/office/drawing/2014/main" id="{B320E9A0-6F89-9A2B-E58E-004FC50473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1751" t="18961" r="12037" b="13507"/>
          <a:stretch>
            <a:fillRect/>
          </a:stretch>
        </p:blipFill>
        <p:spPr bwMode="auto">
          <a:xfrm>
            <a:off x="6899883" y="284645"/>
            <a:ext cx="2224728" cy="14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064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5000"/>
    </mc:Choice>
    <mc:Fallback xmlns="">
      <p:transition advTm="4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2777" y="548640"/>
            <a:ext cx="7157553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izbiri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mentorja</a:t>
            </a:r>
            <a:endParaRPr lang="sl-SI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48760" y="2924944"/>
            <a:ext cx="6516000" cy="3816000"/>
          </a:xfrm>
        </p:spPr>
        <p:txBody>
          <a:bodyPr anchor="ctr">
            <a:normAutofit/>
          </a:bodyPr>
          <a:lstStyle/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Študent in mentor se glede termina in podrobnosti izvedbe KP dogovorita sama</a:t>
            </a:r>
          </a:p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Za opravljanje klinične prakse je potrebna delovna obleka in obutev, primerna okolju, kjer bo delo potekalo </a:t>
            </a:r>
          </a:p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Študent mora spoštovati še druga navodila, ki veljajo v ustanovi, v katero prihaja </a:t>
            </a:r>
          </a:p>
          <a:p>
            <a:endParaRPr lang="sl-SI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l-SI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94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1155</Words>
  <Application>Microsoft Office PowerPoint</Application>
  <PresentationFormat>Diaprojekcija na zaslonu (4:3)</PresentationFormat>
  <Paragraphs>129</Paragraphs>
  <Slides>26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Wingdings</vt:lpstr>
      <vt:lpstr>Officeova tema</vt:lpstr>
      <vt:lpstr>PowerPointova predstavitev</vt:lpstr>
      <vt:lpstr>Osnovne informacije</vt:lpstr>
      <vt:lpstr>PowerPointova predstavitev</vt:lpstr>
      <vt:lpstr> Cilji IVKO v 1. letniku ŠP Medicina in Dentalna medicina: </vt:lpstr>
      <vt:lpstr>Vsebine IVKO 1. letnika</vt:lpstr>
      <vt:lpstr>Navodila za mentorje IVKO</vt:lpstr>
      <vt:lpstr>Koordinatorici individualnih vaj v kliničnem okolju za 1. letnik</vt:lpstr>
      <vt:lpstr>PowerPointova predstavitev</vt:lpstr>
      <vt:lpstr>Po izbiri mentorja</vt:lpstr>
      <vt:lpstr>Vsebine NMP (simulirano okolje)</vt:lpstr>
      <vt:lpstr>Vsebine NMP (prehospitalno okolje)</vt:lpstr>
      <vt:lpstr>Vsebine dela v ambulantah primarnega nivoja – nadgradnja veščin sporazumevanja </vt:lpstr>
      <vt:lpstr>Vsebine dela v ambulantah primarnega nivoja- vključevanje v delo tima</vt:lpstr>
      <vt:lpstr>Vsebine dela v ambulantah primarnega nivoja-izvedba enostavnih kliničnih veščin</vt:lpstr>
      <vt:lpstr>Vsebine dela v ambulantah primarnega nivoja – spremljanje bolnika/hišni obisk</vt:lpstr>
      <vt:lpstr>Vsebine dela v ambulantah primarnega nivoja –Pogovor z mentorjem in njegovimi sodelavci</vt:lpstr>
      <vt:lpstr>Obvestilo o prisotnosti študenta</vt:lpstr>
      <vt:lpstr>Praktični napotki ob začetku IVKO-1</vt:lpstr>
      <vt:lpstr>Praktični napotki ob začetku IVKO-1</vt:lpstr>
      <vt:lpstr>Mentorjeva ocena</vt:lpstr>
      <vt:lpstr>Dnevnik izvajanja klinične prakse</vt:lpstr>
      <vt:lpstr>Anketa ob koncu študija – preko e-pošte</vt:lpstr>
      <vt:lpstr>Povratna informacija o poteku individualnih vaj, predlogi za izboljšave</vt:lpstr>
      <vt:lpstr>Odzivi študentov na klinično prakso 2021/22 in 2022/23</vt:lpstr>
      <vt:lpstr>Nekaj predlogovo študentov</vt:lpstr>
      <vt:lpstr>VPRAŠANJA?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‘‘Odprti večeri Medicinske fakultete Univerze v Ljubljani’’</dc:title>
  <dc:creator>User</dc:creator>
  <cp:lastModifiedBy>Bevc Jonan, Sara</cp:lastModifiedBy>
  <cp:revision>133</cp:revision>
  <dcterms:created xsi:type="dcterms:W3CDTF">2018-10-17T16:08:03Z</dcterms:created>
  <dcterms:modified xsi:type="dcterms:W3CDTF">2024-11-07T11:54:52Z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